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 id="2147483660" r:id="rId5"/>
  </p:sldMasterIdLst>
  <p:notesMasterIdLst>
    <p:notesMasterId r:id="rId44"/>
  </p:notesMasterIdLst>
  <p:handoutMasterIdLst>
    <p:handoutMasterId r:id="rId45"/>
  </p:handoutMasterIdLst>
  <p:sldIdLst>
    <p:sldId id="265" r:id="rId6"/>
    <p:sldId id="774" r:id="rId7"/>
    <p:sldId id="268" r:id="rId8"/>
    <p:sldId id="270" r:id="rId9"/>
    <p:sldId id="1188" r:id="rId10"/>
    <p:sldId id="1189" r:id="rId11"/>
    <p:sldId id="1184" r:id="rId12"/>
    <p:sldId id="1200" r:id="rId13"/>
    <p:sldId id="1190" r:id="rId14"/>
    <p:sldId id="1201" r:id="rId15"/>
    <p:sldId id="1191" r:id="rId16"/>
    <p:sldId id="1192" r:id="rId17"/>
    <p:sldId id="1186" r:id="rId18"/>
    <p:sldId id="1187" r:id="rId19"/>
    <p:sldId id="1183" r:id="rId20"/>
    <p:sldId id="1185" r:id="rId21"/>
    <p:sldId id="1170" r:id="rId22"/>
    <p:sldId id="1175" r:id="rId23"/>
    <p:sldId id="1179" r:id="rId24"/>
    <p:sldId id="1165" r:id="rId25"/>
    <p:sldId id="1166" r:id="rId26"/>
    <p:sldId id="1194" r:id="rId27"/>
    <p:sldId id="1195" r:id="rId28"/>
    <p:sldId id="1164" r:id="rId29"/>
    <p:sldId id="1197" r:id="rId30"/>
    <p:sldId id="1172" r:id="rId31"/>
    <p:sldId id="1171" r:id="rId32"/>
    <p:sldId id="1168" r:id="rId33"/>
    <p:sldId id="1169" r:id="rId34"/>
    <p:sldId id="1173" r:id="rId35"/>
    <p:sldId id="1182" r:id="rId36"/>
    <p:sldId id="1174" r:id="rId37"/>
    <p:sldId id="1180" r:id="rId38"/>
    <p:sldId id="1176" r:id="rId39"/>
    <p:sldId id="1177" r:id="rId40"/>
    <p:sldId id="1178" r:id="rId41"/>
    <p:sldId id="1198" r:id="rId42"/>
    <p:sldId id="1199" r:id="rId43"/>
  </p:sldIdLst>
  <p:sldSz cx="9144000" cy="6858000" type="screen4x3"/>
  <p:notesSz cx="7010400" cy="9296400"/>
  <p:custDataLst>
    <p:tags r:id="rId46"/>
  </p:custDataLst>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1"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1"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1"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1" charset="-128"/>
        <a:cs typeface="+mn-cs"/>
      </a:defRPr>
    </a:lvl9pPr>
  </p:defaultTextStyle>
  <p:extLst>
    <p:ext uri="{521415D9-36F7-43E2-AB2F-B90AF26B5E84}">
      <p14:sectionLst xmlns:p14="http://schemas.microsoft.com/office/powerpoint/2010/main">
        <p14:section name="Default Section" id="{3662DE13-E931-439B-BB59-4F804F3E35E0}">
          <p14:sldIdLst>
            <p14:sldId id="265"/>
            <p14:sldId id="774"/>
            <p14:sldId id="268"/>
            <p14:sldId id="270"/>
            <p14:sldId id="1188"/>
            <p14:sldId id="1189"/>
            <p14:sldId id="1184"/>
            <p14:sldId id="1200"/>
            <p14:sldId id="1190"/>
            <p14:sldId id="1201"/>
            <p14:sldId id="1191"/>
            <p14:sldId id="1192"/>
            <p14:sldId id="1186"/>
            <p14:sldId id="1187"/>
            <p14:sldId id="1183"/>
            <p14:sldId id="1185"/>
            <p14:sldId id="1170"/>
            <p14:sldId id="1175"/>
            <p14:sldId id="1179"/>
            <p14:sldId id="1165"/>
            <p14:sldId id="1166"/>
            <p14:sldId id="1194"/>
            <p14:sldId id="1195"/>
            <p14:sldId id="1164"/>
            <p14:sldId id="1197"/>
            <p14:sldId id="1172"/>
            <p14:sldId id="1171"/>
            <p14:sldId id="1168"/>
            <p14:sldId id="1169"/>
            <p14:sldId id="1173"/>
            <p14:sldId id="1182"/>
            <p14:sldId id="1174"/>
            <p14:sldId id="1180"/>
            <p14:sldId id="1176"/>
            <p14:sldId id="1177"/>
            <p14:sldId id="1178"/>
            <p14:sldId id="1198"/>
            <p14:sldId id="119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7191F8-31AA-4CC1-9DA3-C95A553BB11F}" v="290" dt="2025-10-06T16:08:09.8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93" autoAdjust="0"/>
    <p:restoredTop sz="73830" autoAdjust="0"/>
  </p:normalViewPr>
  <p:slideViewPr>
    <p:cSldViewPr>
      <p:cViewPr varScale="1">
        <p:scale>
          <a:sx n="54" d="100"/>
          <a:sy n="54" d="100"/>
        </p:scale>
        <p:origin x="237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2028" y="-90"/>
      </p:cViewPr>
      <p:guideLst>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viewProps" Target="viewProps.xml"/><Relationship Id="rId8" Type="http://schemas.openxmlformats.org/officeDocument/2006/relationships/slide" Target="slides/slide3.xml"/><Relationship Id="rId51"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Elsworth" userId="3d60ea2a-db48-4723-8fa3-e65aec60ff16" providerId="ADAL" clId="{297191F8-31AA-4CC1-9DA3-C95A553BB11F}"/>
    <pc:docChg chg="undo custSel addSld delSld modSld sldOrd modSection">
      <pc:chgData name="Andrew Elsworth" userId="3d60ea2a-db48-4723-8fa3-e65aec60ff16" providerId="ADAL" clId="{297191F8-31AA-4CC1-9DA3-C95A553BB11F}" dt="2025-10-06T16:24:57.550" v="8153" actId="255"/>
      <pc:docMkLst>
        <pc:docMk/>
      </pc:docMkLst>
      <pc:sldChg chg="modSp mod">
        <pc:chgData name="Andrew Elsworth" userId="3d60ea2a-db48-4723-8fa3-e65aec60ff16" providerId="ADAL" clId="{297191F8-31AA-4CC1-9DA3-C95A553BB11F}" dt="2025-10-02T17:17:41.484" v="1352" actId="20577"/>
        <pc:sldMkLst>
          <pc:docMk/>
          <pc:sldMk cId="0" sldId="265"/>
        </pc:sldMkLst>
        <pc:spChg chg="mod">
          <ac:chgData name="Andrew Elsworth" userId="3d60ea2a-db48-4723-8fa3-e65aec60ff16" providerId="ADAL" clId="{297191F8-31AA-4CC1-9DA3-C95A553BB11F}" dt="2025-10-02T17:17:41.484" v="1352" actId="20577"/>
          <ac:spMkLst>
            <pc:docMk/>
            <pc:sldMk cId="0" sldId="265"/>
            <ac:spMk id="3078" creationId="{00000000-0000-0000-0000-000000000000}"/>
          </ac:spMkLst>
        </pc:spChg>
      </pc:sldChg>
      <pc:sldChg chg="modSp mod">
        <pc:chgData name="Andrew Elsworth" userId="3d60ea2a-db48-4723-8fa3-e65aec60ff16" providerId="ADAL" clId="{297191F8-31AA-4CC1-9DA3-C95A553BB11F}" dt="2025-10-02T17:19:13.325" v="1360" actId="120"/>
        <pc:sldMkLst>
          <pc:docMk/>
          <pc:sldMk cId="0" sldId="268"/>
        </pc:sldMkLst>
        <pc:spChg chg="mod">
          <ac:chgData name="Andrew Elsworth" userId="3d60ea2a-db48-4723-8fa3-e65aec60ff16" providerId="ADAL" clId="{297191F8-31AA-4CC1-9DA3-C95A553BB11F}" dt="2025-10-02T17:19:13.325" v="1360" actId="120"/>
          <ac:spMkLst>
            <pc:docMk/>
            <pc:sldMk cId="0" sldId="268"/>
            <ac:spMk id="6" creationId="{00000000-0000-0000-0000-000000000000}"/>
          </ac:spMkLst>
        </pc:spChg>
      </pc:sldChg>
      <pc:sldChg chg="del">
        <pc:chgData name="Andrew Elsworth" userId="3d60ea2a-db48-4723-8fa3-e65aec60ff16" providerId="ADAL" clId="{297191F8-31AA-4CC1-9DA3-C95A553BB11F}" dt="2025-10-01T18:07:21.467" v="622" actId="47"/>
        <pc:sldMkLst>
          <pc:docMk/>
          <pc:sldMk cId="3507660245" sldId="1106"/>
        </pc:sldMkLst>
      </pc:sldChg>
      <pc:sldChg chg="del">
        <pc:chgData name="Andrew Elsworth" userId="3d60ea2a-db48-4723-8fa3-e65aec60ff16" providerId="ADAL" clId="{297191F8-31AA-4CC1-9DA3-C95A553BB11F}" dt="2025-10-01T18:07:21.997" v="624" actId="47"/>
        <pc:sldMkLst>
          <pc:docMk/>
          <pc:sldMk cId="2185539027" sldId="1107"/>
        </pc:sldMkLst>
      </pc:sldChg>
      <pc:sldChg chg="del">
        <pc:chgData name="Andrew Elsworth" userId="3d60ea2a-db48-4723-8fa3-e65aec60ff16" providerId="ADAL" clId="{297191F8-31AA-4CC1-9DA3-C95A553BB11F}" dt="2025-10-01T18:07:22.041" v="625" actId="47"/>
        <pc:sldMkLst>
          <pc:docMk/>
          <pc:sldMk cId="3208955646" sldId="1108"/>
        </pc:sldMkLst>
      </pc:sldChg>
      <pc:sldChg chg="modSp del mod">
        <pc:chgData name="Andrew Elsworth" userId="3d60ea2a-db48-4723-8fa3-e65aec60ff16" providerId="ADAL" clId="{297191F8-31AA-4CC1-9DA3-C95A553BB11F}" dt="2025-10-01T18:07:22.081" v="626" actId="47"/>
        <pc:sldMkLst>
          <pc:docMk/>
          <pc:sldMk cId="2580239390" sldId="1109"/>
        </pc:sldMkLst>
      </pc:sldChg>
      <pc:sldChg chg="del">
        <pc:chgData name="Andrew Elsworth" userId="3d60ea2a-db48-4723-8fa3-e65aec60ff16" providerId="ADAL" clId="{297191F8-31AA-4CC1-9DA3-C95A553BB11F}" dt="2025-10-01T18:07:22.112" v="627" actId="47"/>
        <pc:sldMkLst>
          <pc:docMk/>
          <pc:sldMk cId="3780196533" sldId="1110"/>
        </pc:sldMkLst>
      </pc:sldChg>
      <pc:sldChg chg="del">
        <pc:chgData name="Andrew Elsworth" userId="3d60ea2a-db48-4723-8fa3-e65aec60ff16" providerId="ADAL" clId="{297191F8-31AA-4CC1-9DA3-C95A553BB11F}" dt="2025-10-01T18:07:22.146" v="628" actId="47"/>
        <pc:sldMkLst>
          <pc:docMk/>
          <pc:sldMk cId="1807861941" sldId="1111"/>
        </pc:sldMkLst>
      </pc:sldChg>
      <pc:sldChg chg="del">
        <pc:chgData name="Andrew Elsworth" userId="3d60ea2a-db48-4723-8fa3-e65aec60ff16" providerId="ADAL" clId="{297191F8-31AA-4CC1-9DA3-C95A553BB11F}" dt="2025-10-01T18:07:22.181" v="629" actId="47"/>
        <pc:sldMkLst>
          <pc:docMk/>
          <pc:sldMk cId="92064136" sldId="1112"/>
        </pc:sldMkLst>
      </pc:sldChg>
      <pc:sldChg chg="del">
        <pc:chgData name="Andrew Elsworth" userId="3d60ea2a-db48-4723-8fa3-e65aec60ff16" providerId="ADAL" clId="{297191F8-31AA-4CC1-9DA3-C95A553BB11F}" dt="2025-10-01T18:07:22.209" v="630" actId="47"/>
        <pc:sldMkLst>
          <pc:docMk/>
          <pc:sldMk cId="2531993076" sldId="1113"/>
        </pc:sldMkLst>
      </pc:sldChg>
      <pc:sldChg chg="del">
        <pc:chgData name="Andrew Elsworth" userId="3d60ea2a-db48-4723-8fa3-e65aec60ff16" providerId="ADAL" clId="{297191F8-31AA-4CC1-9DA3-C95A553BB11F}" dt="2025-10-01T18:07:22.235" v="631" actId="47"/>
        <pc:sldMkLst>
          <pc:docMk/>
          <pc:sldMk cId="1856098194" sldId="1114"/>
        </pc:sldMkLst>
      </pc:sldChg>
      <pc:sldChg chg="del">
        <pc:chgData name="Andrew Elsworth" userId="3d60ea2a-db48-4723-8fa3-e65aec60ff16" providerId="ADAL" clId="{297191F8-31AA-4CC1-9DA3-C95A553BB11F}" dt="2025-10-01T18:07:22.266" v="632" actId="47"/>
        <pc:sldMkLst>
          <pc:docMk/>
          <pc:sldMk cId="10351796" sldId="1115"/>
        </pc:sldMkLst>
      </pc:sldChg>
      <pc:sldChg chg="del">
        <pc:chgData name="Andrew Elsworth" userId="3d60ea2a-db48-4723-8fa3-e65aec60ff16" providerId="ADAL" clId="{297191F8-31AA-4CC1-9DA3-C95A553BB11F}" dt="2025-10-01T18:07:22.316" v="633" actId="47"/>
        <pc:sldMkLst>
          <pc:docMk/>
          <pc:sldMk cId="3880243309" sldId="1116"/>
        </pc:sldMkLst>
      </pc:sldChg>
      <pc:sldChg chg="del">
        <pc:chgData name="Andrew Elsworth" userId="3d60ea2a-db48-4723-8fa3-e65aec60ff16" providerId="ADAL" clId="{297191F8-31AA-4CC1-9DA3-C95A553BB11F}" dt="2025-10-01T18:07:22.337" v="634" actId="47"/>
        <pc:sldMkLst>
          <pc:docMk/>
          <pc:sldMk cId="3820010980" sldId="1127"/>
        </pc:sldMkLst>
      </pc:sldChg>
      <pc:sldChg chg="del">
        <pc:chgData name="Andrew Elsworth" userId="3d60ea2a-db48-4723-8fa3-e65aec60ff16" providerId="ADAL" clId="{297191F8-31AA-4CC1-9DA3-C95A553BB11F}" dt="2025-10-01T18:07:22.367" v="635" actId="47"/>
        <pc:sldMkLst>
          <pc:docMk/>
          <pc:sldMk cId="2666117787" sldId="1128"/>
        </pc:sldMkLst>
      </pc:sldChg>
      <pc:sldChg chg="del">
        <pc:chgData name="Andrew Elsworth" userId="3d60ea2a-db48-4723-8fa3-e65aec60ff16" providerId="ADAL" clId="{297191F8-31AA-4CC1-9DA3-C95A553BB11F}" dt="2025-10-01T18:07:22.412" v="636" actId="47"/>
        <pc:sldMkLst>
          <pc:docMk/>
          <pc:sldMk cId="1639158010" sldId="1129"/>
        </pc:sldMkLst>
      </pc:sldChg>
      <pc:sldChg chg="del">
        <pc:chgData name="Andrew Elsworth" userId="3d60ea2a-db48-4723-8fa3-e65aec60ff16" providerId="ADAL" clId="{297191F8-31AA-4CC1-9DA3-C95A553BB11F}" dt="2025-10-01T18:07:22.433" v="637" actId="47"/>
        <pc:sldMkLst>
          <pc:docMk/>
          <pc:sldMk cId="3384790568" sldId="1130"/>
        </pc:sldMkLst>
      </pc:sldChg>
      <pc:sldChg chg="del">
        <pc:chgData name="Andrew Elsworth" userId="3d60ea2a-db48-4723-8fa3-e65aec60ff16" providerId="ADAL" clId="{297191F8-31AA-4CC1-9DA3-C95A553BB11F}" dt="2025-10-01T18:07:22.467" v="638" actId="47"/>
        <pc:sldMkLst>
          <pc:docMk/>
          <pc:sldMk cId="2317623171" sldId="1131"/>
        </pc:sldMkLst>
      </pc:sldChg>
      <pc:sldChg chg="del">
        <pc:chgData name="Andrew Elsworth" userId="3d60ea2a-db48-4723-8fa3-e65aec60ff16" providerId="ADAL" clId="{297191F8-31AA-4CC1-9DA3-C95A553BB11F}" dt="2025-10-01T18:07:22.496" v="639" actId="47"/>
        <pc:sldMkLst>
          <pc:docMk/>
          <pc:sldMk cId="194702757" sldId="1132"/>
        </pc:sldMkLst>
      </pc:sldChg>
      <pc:sldChg chg="del">
        <pc:chgData name="Andrew Elsworth" userId="3d60ea2a-db48-4723-8fa3-e65aec60ff16" providerId="ADAL" clId="{297191F8-31AA-4CC1-9DA3-C95A553BB11F}" dt="2025-10-01T18:07:22.529" v="640" actId="47"/>
        <pc:sldMkLst>
          <pc:docMk/>
          <pc:sldMk cId="2354309577" sldId="1133"/>
        </pc:sldMkLst>
      </pc:sldChg>
      <pc:sldChg chg="del">
        <pc:chgData name="Andrew Elsworth" userId="3d60ea2a-db48-4723-8fa3-e65aec60ff16" providerId="ADAL" clId="{297191F8-31AA-4CC1-9DA3-C95A553BB11F}" dt="2025-10-01T18:07:22.561" v="641" actId="47"/>
        <pc:sldMkLst>
          <pc:docMk/>
          <pc:sldMk cId="857176304" sldId="1134"/>
        </pc:sldMkLst>
      </pc:sldChg>
      <pc:sldChg chg="del">
        <pc:chgData name="Andrew Elsworth" userId="3d60ea2a-db48-4723-8fa3-e65aec60ff16" providerId="ADAL" clId="{297191F8-31AA-4CC1-9DA3-C95A553BB11F}" dt="2025-10-01T18:07:22.651" v="642" actId="47"/>
        <pc:sldMkLst>
          <pc:docMk/>
          <pc:sldMk cId="1356598211" sldId="1135"/>
        </pc:sldMkLst>
      </pc:sldChg>
      <pc:sldChg chg="del">
        <pc:chgData name="Andrew Elsworth" userId="3d60ea2a-db48-4723-8fa3-e65aec60ff16" providerId="ADAL" clId="{297191F8-31AA-4CC1-9DA3-C95A553BB11F}" dt="2025-10-01T18:07:23.297" v="643" actId="47"/>
        <pc:sldMkLst>
          <pc:docMk/>
          <pc:sldMk cId="3384984144" sldId="1136"/>
        </pc:sldMkLst>
      </pc:sldChg>
      <pc:sldChg chg="del">
        <pc:chgData name="Andrew Elsworth" userId="3d60ea2a-db48-4723-8fa3-e65aec60ff16" providerId="ADAL" clId="{297191F8-31AA-4CC1-9DA3-C95A553BB11F}" dt="2025-10-01T18:07:23.462" v="644" actId="47"/>
        <pc:sldMkLst>
          <pc:docMk/>
          <pc:sldMk cId="3853699681" sldId="1137"/>
        </pc:sldMkLst>
      </pc:sldChg>
      <pc:sldChg chg="del">
        <pc:chgData name="Andrew Elsworth" userId="3d60ea2a-db48-4723-8fa3-e65aec60ff16" providerId="ADAL" clId="{297191F8-31AA-4CC1-9DA3-C95A553BB11F}" dt="2025-10-01T18:07:23.989" v="645" actId="47"/>
        <pc:sldMkLst>
          <pc:docMk/>
          <pc:sldMk cId="3581775673" sldId="1138"/>
        </pc:sldMkLst>
      </pc:sldChg>
      <pc:sldChg chg="del">
        <pc:chgData name="Andrew Elsworth" userId="3d60ea2a-db48-4723-8fa3-e65aec60ff16" providerId="ADAL" clId="{297191F8-31AA-4CC1-9DA3-C95A553BB11F}" dt="2025-10-01T18:07:24.011" v="646" actId="47"/>
        <pc:sldMkLst>
          <pc:docMk/>
          <pc:sldMk cId="420304906" sldId="1139"/>
        </pc:sldMkLst>
      </pc:sldChg>
      <pc:sldChg chg="del">
        <pc:chgData name="Andrew Elsworth" userId="3d60ea2a-db48-4723-8fa3-e65aec60ff16" providerId="ADAL" clId="{297191F8-31AA-4CC1-9DA3-C95A553BB11F}" dt="2025-10-01T18:07:24.050" v="647" actId="47"/>
        <pc:sldMkLst>
          <pc:docMk/>
          <pc:sldMk cId="3177683079" sldId="1140"/>
        </pc:sldMkLst>
      </pc:sldChg>
      <pc:sldChg chg="del">
        <pc:chgData name="Andrew Elsworth" userId="3d60ea2a-db48-4723-8fa3-e65aec60ff16" providerId="ADAL" clId="{297191F8-31AA-4CC1-9DA3-C95A553BB11F}" dt="2025-10-01T18:07:24.076" v="648" actId="47"/>
        <pc:sldMkLst>
          <pc:docMk/>
          <pc:sldMk cId="2011210776" sldId="1141"/>
        </pc:sldMkLst>
      </pc:sldChg>
      <pc:sldChg chg="del">
        <pc:chgData name="Andrew Elsworth" userId="3d60ea2a-db48-4723-8fa3-e65aec60ff16" providerId="ADAL" clId="{297191F8-31AA-4CC1-9DA3-C95A553BB11F}" dt="2025-10-01T18:07:24.100" v="649" actId="47"/>
        <pc:sldMkLst>
          <pc:docMk/>
          <pc:sldMk cId="3791007732" sldId="1142"/>
        </pc:sldMkLst>
      </pc:sldChg>
      <pc:sldChg chg="del">
        <pc:chgData name="Andrew Elsworth" userId="3d60ea2a-db48-4723-8fa3-e65aec60ff16" providerId="ADAL" clId="{297191F8-31AA-4CC1-9DA3-C95A553BB11F}" dt="2025-10-01T18:07:24.132" v="650" actId="47"/>
        <pc:sldMkLst>
          <pc:docMk/>
          <pc:sldMk cId="300897069" sldId="1143"/>
        </pc:sldMkLst>
      </pc:sldChg>
      <pc:sldChg chg="del">
        <pc:chgData name="Andrew Elsworth" userId="3d60ea2a-db48-4723-8fa3-e65aec60ff16" providerId="ADAL" clId="{297191F8-31AA-4CC1-9DA3-C95A553BB11F}" dt="2025-10-01T18:07:24.164" v="651" actId="47"/>
        <pc:sldMkLst>
          <pc:docMk/>
          <pc:sldMk cId="2204540368" sldId="1144"/>
        </pc:sldMkLst>
      </pc:sldChg>
      <pc:sldChg chg="del">
        <pc:chgData name="Andrew Elsworth" userId="3d60ea2a-db48-4723-8fa3-e65aec60ff16" providerId="ADAL" clId="{297191F8-31AA-4CC1-9DA3-C95A553BB11F}" dt="2025-10-01T18:07:24.824" v="652" actId="47"/>
        <pc:sldMkLst>
          <pc:docMk/>
          <pc:sldMk cId="3732117264" sldId="1145"/>
        </pc:sldMkLst>
      </pc:sldChg>
      <pc:sldChg chg="del">
        <pc:chgData name="Andrew Elsworth" userId="3d60ea2a-db48-4723-8fa3-e65aec60ff16" providerId="ADAL" clId="{297191F8-31AA-4CC1-9DA3-C95A553BB11F}" dt="2025-10-01T18:07:25.354" v="653" actId="47"/>
        <pc:sldMkLst>
          <pc:docMk/>
          <pc:sldMk cId="2284555618" sldId="1146"/>
        </pc:sldMkLst>
      </pc:sldChg>
      <pc:sldChg chg="del">
        <pc:chgData name="Andrew Elsworth" userId="3d60ea2a-db48-4723-8fa3-e65aec60ff16" providerId="ADAL" clId="{297191F8-31AA-4CC1-9DA3-C95A553BB11F}" dt="2025-10-01T18:07:25.376" v="654" actId="47"/>
        <pc:sldMkLst>
          <pc:docMk/>
          <pc:sldMk cId="1405036537" sldId="1147"/>
        </pc:sldMkLst>
      </pc:sldChg>
      <pc:sldChg chg="del">
        <pc:chgData name="Andrew Elsworth" userId="3d60ea2a-db48-4723-8fa3-e65aec60ff16" providerId="ADAL" clId="{297191F8-31AA-4CC1-9DA3-C95A553BB11F}" dt="2025-10-01T18:07:25.396" v="655" actId="47"/>
        <pc:sldMkLst>
          <pc:docMk/>
          <pc:sldMk cId="2460339322" sldId="1148"/>
        </pc:sldMkLst>
      </pc:sldChg>
      <pc:sldChg chg="del">
        <pc:chgData name="Andrew Elsworth" userId="3d60ea2a-db48-4723-8fa3-e65aec60ff16" providerId="ADAL" clId="{297191F8-31AA-4CC1-9DA3-C95A553BB11F}" dt="2025-10-01T18:07:25.430" v="656" actId="47"/>
        <pc:sldMkLst>
          <pc:docMk/>
          <pc:sldMk cId="2340592893" sldId="1149"/>
        </pc:sldMkLst>
      </pc:sldChg>
      <pc:sldChg chg="del">
        <pc:chgData name="Andrew Elsworth" userId="3d60ea2a-db48-4723-8fa3-e65aec60ff16" providerId="ADAL" clId="{297191F8-31AA-4CC1-9DA3-C95A553BB11F}" dt="2025-10-01T18:07:25.475" v="657" actId="47"/>
        <pc:sldMkLst>
          <pc:docMk/>
          <pc:sldMk cId="652956220" sldId="1150"/>
        </pc:sldMkLst>
      </pc:sldChg>
      <pc:sldChg chg="del">
        <pc:chgData name="Andrew Elsworth" userId="3d60ea2a-db48-4723-8fa3-e65aec60ff16" providerId="ADAL" clId="{297191F8-31AA-4CC1-9DA3-C95A553BB11F}" dt="2025-10-01T18:07:25.502" v="658" actId="47"/>
        <pc:sldMkLst>
          <pc:docMk/>
          <pc:sldMk cId="917419526" sldId="1151"/>
        </pc:sldMkLst>
      </pc:sldChg>
      <pc:sldChg chg="del">
        <pc:chgData name="Andrew Elsworth" userId="3d60ea2a-db48-4723-8fa3-e65aec60ff16" providerId="ADAL" clId="{297191F8-31AA-4CC1-9DA3-C95A553BB11F}" dt="2025-10-01T18:07:25.541" v="659" actId="47"/>
        <pc:sldMkLst>
          <pc:docMk/>
          <pc:sldMk cId="523780989" sldId="1152"/>
        </pc:sldMkLst>
      </pc:sldChg>
      <pc:sldChg chg="del">
        <pc:chgData name="Andrew Elsworth" userId="3d60ea2a-db48-4723-8fa3-e65aec60ff16" providerId="ADAL" clId="{297191F8-31AA-4CC1-9DA3-C95A553BB11F}" dt="2025-10-01T18:07:25.563" v="660" actId="47"/>
        <pc:sldMkLst>
          <pc:docMk/>
          <pc:sldMk cId="3808764972" sldId="1153"/>
        </pc:sldMkLst>
      </pc:sldChg>
      <pc:sldChg chg="del">
        <pc:chgData name="Andrew Elsworth" userId="3d60ea2a-db48-4723-8fa3-e65aec60ff16" providerId="ADAL" clId="{297191F8-31AA-4CC1-9DA3-C95A553BB11F}" dt="2025-10-01T18:07:25.605" v="661" actId="47"/>
        <pc:sldMkLst>
          <pc:docMk/>
          <pc:sldMk cId="75890682" sldId="1154"/>
        </pc:sldMkLst>
      </pc:sldChg>
      <pc:sldChg chg="del">
        <pc:chgData name="Andrew Elsworth" userId="3d60ea2a-db48-4723-8fa3-e65aec60ff16" providerId="ADAL" clId="{297191F8-31AA-4CC1-9DA3-C95A553BB11F}" dt="2025-10-01T18:07:25.629" v="662" actId="47"/>
        <pc:sldMkLst>
          <pc:docMk/>
          <pc:sldMk cId="3866749259" sldId="1155"/>
        </pc:sldMkLst>
      </pc:sldChg>
      <pc:sldChg chg="del">
        <pc:chgData name="Andrew Elsworth" userId="3d60ea2a-db48-4723-8fa3-e65aec60ff16" providerId="ADAL" clId="{297191F8-31AA-4CC1-9DA3-C95A553BB11F}" dt="2025-10-01T18:07:25.654" v="663" actId="47"/>
        <pc:sldMkLst>
          <pc:docMk/>
          <pc:sldMk cId="2179319573" sldId="1156"/>
        </pc:sldMkLst>
      </pc:sldChg>
      <pc:sldChg chg="del">
        <pc:chgData name="Andrew Elsworth" userId="3d60ea2a-db48-4723-8fa3-e65aec60ff16" providerId="ADAL" clId="{297191F8-31AA-4CC1-9DA3-C95A553BB11F}" dt="2025-10-01T18:07:25.701" v="664" actId="47"/>
        <pc:sldMkLst>
          <pc:docMk/>
          <pc:sldMk cId="2550145835" sldId="1157"/>
        </pc:sldMkLst>
      </pc:sldChg>
      <pc:sldChg chg="del">
        <pc:chgData name="Andrew Elsworth" userId="3d60ea2a-db48-4723-8fa3-e65aec60ff16" providerId="ADAL" clId="{297191F8-31AA-4CC1-9DA3-C95A553BB11F}" dt="2025-10-01T18:07:25.726" v="665" actId="47"/>
        <pc:sldMkLst>
          <pc:docMk/>
          <pc:sldMk cId="1340500473" sldId="1158"/>
        </pc:sldMkLst>
      </pc:sldChg>
      <pc:sldChg chg="del">
        <pc:chgData name="Andrew Elsworth" userId="3d60ea2a-db48-4723-8fa3-e65aec60ff16" providerId="ADAL" clId="{297191F8-31AA-4CC1-9DA3-C95A553BB11F}" dt="2025-10-01T18:07:25.764" v="666" actId="47"/>
        <pc:sldMkLst>
          <pc:docMk/>
          <pc:sldMk cId="2564518372" sldId="1159"/>
        </pc:sldMkLst>
      </pc:sldChg>
      <pc:sldChg chg="del">
        <pc:chgData name="Andrew Elsworth" userId="3d60ea2a-db48-4723-8fa3-e65aec60ff16" providerId="ADAL" clId="{297191F8-31AA-4CC1-9DA3-C95A553BB11F}" dt="2025-10-01T18:07:25.791" v="667" actId="47"/>
        <pc:sldMkLst>
          <pc:docMk/>
          <pc:sldMk cId="1924110549" sldId="1160"/>
        </pc:sldMkLst>
      </pc:sldChg>
      <pc:sldChg chg="del">
        <pc:chgData name="Andrew Elsworth" userId="3d60ea2a-db48-4723-8fa3-e65aec60ff16" providerId="ADAL" clId="{297191F8-31AA-4CC1-9DA3-C95A553BB11F}" dt="2025-10-01T18:07:25.835" v="668" actId="47"/>
        <pc:sldMkLst>
          <pc:docMk/>
          <pc:sldMk cId="2970033203" sldId="1161"/>
        </pc:sldMkLst>
      </pc:sldChg>
      <pc:sldChg chg="del">
        <pc:chgData name="Andrew Elsworth" userId="3d60ea2a-db48-4723-8fa3-e65aec60ff16" providerId="ADAL" clId="{297191F8-31AA-4CC1-9DA3-C95A553BB11F}" dt="2025-10-01T18:07:25.854" v="669" actId="47"/>
        <pc:sldMkLst>
          <pc:docMk/>
          <pc:sldMk cId="2796173871" sldId="1162"/>
        </pc:sldMkLst>
      </pc:sldChg>
      <pc:sldChg chg="del">
        <pc:chgData name="Andrew Elsworth" userId="3d60ea2a-db48-4723-8fa3-e65aec60ff16" providerId="ADAL" clId="{297191F8-31AA-4CC1-9DA3-C95A553BB11F}" dt="2025-10-01T18:07:25.886" v="670" actId="47"/>
        <pc:sldMkLst>
          <pc:docMk/>
          <pc:sldMk cId="3331266017" sldId="1163"/>
        </pc:sldMkLst>
      </pc:sldChg>
      <pc:sldChg chg="modSp add del mod">
        <pc:chgData name="Andrew Elsworth" userId="3d60ea2a-db48-4723-8fa3-e65aec60ff16" providerId="ADAL" clId="{297191F8-31AA-4CC1-9DA3-C95A553BB11F}" dt="2025-10-01T17:54:09.979" v="379" actId="2696"/>
        <pc:sldMkLst>
          <pc:docMk/>
          <pc:sldMk cId="3509999922" sldId="1164"/>
        </pc:sldMkLst>
      </pc:sldChg>
      <pc:sldChg chg="modSp add mod ord">
        <pc:chgData name="Andrew Elsworth" userId="3d60ea2a-db48-4723-8fa3-e65aec60ff16" providerId="ADAL" clId="{297191F8-31AA-4CC1-9DA3-C95A553BB11F}" dt="2025-10-06T16:19:16.693" v="8111" actId="20577"/>
        <pc:sldMkLst>
          <pc:docMk/>
          <pc:sldMk cId="3955691551" sldId="1164"/>
        </pc:sldMkLst>
        <pc:spChg chg="mod">
          <ac:chgData name="Andrew Elsworth" userId="3d60ea2a-db48-4723-8fa3-e65aec60ff16" providerId="ADAL" clId="{297191F8-31AA-4CC1-9DA3-C95A553BB11F}" dt="2025-10-01T17:54:26.151" v="382"/>
          <ac:spMkLst>
            <pc:docMk/>
            <pc:sldMk cId="3955691551" sldId="1164"/>
            <ac:spMk id="5" creationId="{3BF0DB10-B697-60D3-8089-9DCE88FD4F62}"/>
          </ac:spMkLst>
        </pc:spChg>
        <pc:spChg chg="mod">
          <ac:chgData name="Andrew Elsworth" userId="3d60ea2a-db48-4723-8fa3-e65aec60ff16" providerId="ADAL" clId="{297191F8-31AA-4CC1-9DA3-C95A553BB11F}" dt="2025-10-06T16:19:16.693" v="8111" actId="20577"/>
          <ac:spMkLst>
            <pc:docMk/>
            <pc:sldMk cId="3955691551" sldId="1164"/>
            <ac:spMk id="8" creationId="{06103A3A-DA55-B1D8-8777-15674EB05D3B}"/>
          </ac:spMkLst>
        </pc:spChg>
      </pc:sldChg>
      <pc:sldChg chg="addSp modSp add mod ord">
        <pc:chgData name="Andrew Elsworth" userId="3d60ea2a-db48-4723-8fa3-e65aec60ff16" providerId="ADAL" clId="{297191F8-31AA-4CC1-9DA3-C95A553BB11F}" dt="2025-10-06T16:13:38.059" v="7928"/>
        <pc:sldMkLst>
          <pc:docMk/>
          <pc:sldMk cId="3606832224" sldId="1165"/>
        </pc:sldMkLst>
        <pc:spChg chg="mod">
          <ac:chgData name="Andrew Elsworth" userId="3d60ea2a-db48-4723-8fa3-e65aec60ff16" providerId="ADAL" clId="{297191F8-31AA-4CC1-9DA3-C95A553BB11F}" dt="2025-10-01T17:57:49.248" v="442"/>
          <ac:spMkLst>
            <pc:docMk/>
            <pc:sldMk cId="3606832224" sldId="1165"/>
            <ac:spMk id="5" creationId="{AE27C729-0E8E-FB38-9C85-582B055A8ABE}"/>
          </ac:spMkLst>
        </pc:spChg>
        <pc:spChg chg="mod">
          <ac:chgData name="Andrew Elsworth" userId="3d60ea2a-db48-4723-8fa3-e65aec60ff16" providerId="ADAL" clId="{297191F8-31AA-4CC1-9DA3-C95A553BB11F}" dt="2025-10-01T18:03:54.102" v="564" actId="20577"/>
          <ac:spMkLst>
            <pc:docMk/>
            <pc:sldMk cId="3606832224" sldId="1165"/>
            <ac:spMk id="6" creationId="{DDE683F8-817B-1869-DA7C-833D79EA8870}"/>
          </ac:spMkLst>
        </pc:spChg>
      </pc:sldChg>
      <pc:sldChg chg="modSp add del mod ord">
        <pc:chgData name="Andrew Elsworth" userId="3d60ea2a-db48-4723-8fa3-e65aec60ff16" providerId="ADAL" clId="{297191F8-31AA-4CC1-9DA3-C95A553BB11F}" dt="2025-10-06T16:13:52.286" v="7930"/>
        <pc:sldMkLst>
          <pc:docMk/>
          <pc:sldMk cId="2052196939" sldId="1166"/>
        </pc:sldMkLst>
        <pc:spChg chg="mod">
          <ac:chgData name="Andrew Elsworth" userId="3d60ea2a-db48-4723-8fa3-e65aec60ff16" providerId="ADAL" clId="{297191F8-31AA-4CC1-9DA3-C95A553BB11F}" dt="2025-10-03T14:46:55.868" v="1480" actId="6549"/>
          <ac:spMkLst>
            <pc:docMk/>
            <pc:sldMk cId="2052196939" sldId="1166"/>
            <ac:spMk id="6" creationId="{1B8EAC02-95E6-9A4A-3854-234ED8CF4D7C}"/>
          </ac:spMkLst>
        </pc:spChg>
      </pc:sldChg>
      <pc:sldChg chg="modSp add del mod">
        <pc:chgData name="Andrew Elsworth" userId="3d60ea2a-db48-4723-8fa3-e65aec60ff16" providerId="ADAL" clId="{297191F8-31AA-4CC1-9DA3-C95A553BB11F}" dt="2025-10-01T18:05:38.747" v="572" actId="2696"/>
        <pc:sldMkLst>
          <pc:docMk/>
          <pc:sldMk cId="806686682" sldId="1167"/>
        </pc:sldMkLst>
      </pc:sldChg>
      <pc:sldChg chg="add del">
        <pc:chgData name="Andrew Elsworth" userId="3d60ea2a-db48-4723-8fa3-e65aec60ff16" providerId="ADAL" clId="{297191F8-31AA-4CC1-9DA3-C95A553BB11F}" dt="2025-10-01T18:07:21.970" v="623" actId="47"/>
        <pc:sldMkLst>
          <pc:docMk/>
          <pc:sldMk cId="3489001877" sldId="1167"/>
        </pc:sldMkLst>
      </pc:sldChg>
      <pc:sldChg chg="modSp add del mod ord">
        <pc:chgData name="Andrew Elsworth" userId="3d60ea2a-db48-4723-8fa3-e65aec60ff16" providerId="ADAL" clId="{297191F8-31AA-4CC1-9DA3-C95A553BB11F}" dt="2025-10-06T16:22:08.619" v="8128"/>
        <pc:sldMkLst>
          <pc:docMk/>
          <pc:sldMk cId="4246450331" sldId="1168"/>
        </pc:sldMkLst>
        <pc:spChg chg="mod">
          <ac:chgData name="Andrew Elsworth" userId="3d60ea2a-db48-4723-8fa3-e65aec60ff16" providerId="ADAL" clId="{297191F8-31AA-4CC1-9DA3-C95A553BB11F}" dt="2025-10-01T18:06:26.786" v="575" actId="6549"/>
          <ac:spMkLst>
            <pc:docMk/>
            <pc:sldMk cId="4246450331" sldId="1168"/>
            <ac:spMk id="5" creationId="{A1BE24B5-AA77-ECEB-A0CD-438611602985}"/>
          </ac:spMkLst>
        </pc:spChg>
        <pc:spChg chg="mod">
          <ac:chgData name="Andrew Elsworth" userId="3d60ea2a-db48-4723-8fa3-e65aec60ff16" providerId="ADAL" clId="{297191F8-31AA-4CC1-9DA3-C95A553BB11F}" dt="2025-10-01T18:06:51.339" v="621" actId="255"/>
          <ac:spMkLst>
            <pc:docMk/>
            <pc:sldMk cId="4246450331" sldId="1168"/>
            <ac:spMk id="6" creationId="{36478CD6-DDA6-ACD5-7999-05FE0578A617}"/>
          </ac:spMkLst>
        </pc:spChg>
      </pc:sldChg>
      <pc:sldChg chg="modSp add mod ord">
        <pc:chgData name="Andrew Elsworth" userId="3d60ea2a-db48-4723-8fa3-e65aec60ff16" providerId="ADAL" clId="{297191F8-31AA-4CC1-9DA3-C95A553BB11F}" dt="2025-10-06T16:22:14.914" v="8130"/>
        <pc:sldMkLst>
          <pc:docMk/>
          <pc:sldMk cId="3034788179" sldId="1169"/>
        </pc:sldMkLst>
        <pc:spChg chg="mod">
          <ac:chgData name="Andrew Elsworth" userId="3d60ea2a-db48-4723-8fa3-e65aec60ff16" providerId="ADAL" clId="{297191F8-31AA-4CC1-9DA3-C95A553BB11F}" dt="2025-10-03T14:47:08.295" v="1481" actId="1076"/>
          <ac:spMkLst>
            <pc:docMk/>
            <pc:sldMk cId="3034788179" sldId="1169"/>
            <ac:spMk id="2" creationId="{0E456C61-6C1C-4845-1D19-3BF7198CCA03}"/>
          </ac:spMkLst>
        </pc:spChg>
        <pc:spChg chg="mod">
          <ac:chgData name="Andrew Elsworth" userId="3d60ea2a-db48-4723-8fa3-e65aec60ff16" providerId="ADAL" clId="{297191F8-31AA-4CC1-9DA3-C95A553BB11F}" dt="2025-10-01T18:08:37.474" v="677"/>
          <ac:spMkLst>
            <pc:docMk/>
            <pc:sldMk cId="3034788179" sldId="1169"/>
            <ac:spMk id="5" creationId="{D1F019C4-C6D8-ADA8-59FC-DA684F0E3F0E}"/>
          </ac:spMkLst>
        </pc:spChg>
        <pc:spChg chg="mod">
          <ac:chgData name="Andrew Elsworth" userId="3d60ea2a-db48-4723-8fa3-e65aec60ff16" providerId="ADAL" clId="{297191F8-31AA-4CC1-9DA3-C95A553BB11F}" dt="2025-10-02T17:22:05.930" v="1379" actId="6549"/>
          <ac:spMkLst>
            <pc:docMk/>
            <pc:sldMk cId="3034788179" sldId="1169"/>
            <ac:spMk id="6" creationId="{D07DBD5C-56F8-928C-B769-A534254F417F}"/>
          </ac:spMkLst>
        </pc:spChg>
      </pc:sldChg>
      <pc:sldChg chg="modSp add mod ord">
        <pc:chgData name="Andrew Elsworth" userId="3d60ea2a-db48-4723-8fa3-e65aec60ff16" providerId="ADAL" clId="{297191F8-31AA-4CC1-9DA3-C95A553BB11F}" dt="2025-10-06T16:11:33.646" v="7873"/>
        <pc:sldMkLst>
          <pc:docMk/>
          <pc:sldMk cId="2532277921" sldId="1170"/>
        </pc:sldMkLst>
        <pc:spChg chg="mod">
          <ac:chgData name="Andrew Elsworth" userId="3d60ea2a-db48-4723-8fa3-e65aec60ff16" providerId="ADAL" clId="{297191F8-31AA-4CC1-9DA3-C95A553BB11F}" dt="2025-10-01T18:22:46.222" v="716"/>
          <ac:spMkLst>
            <pc:docMk/>
            <pc:sldMk cId="2532277921" sldId="1170"/>
            <ac:spMk id="5" creationId="{5AB9129B-5589-DBEF-A66F-67781D378E33}"/>
          </ac:spMkLst>
        </pc:spChg>
        <pc:spChg chg="mod">
          <ac:chgData name="Andrew Elsworth" userId="3d60ea2a-db48-4723-8fa3-e65aec60ff16" providerId="ADAL" clId="{297191F8-31AA-4CC1-9DA3-C95A553BB11F}" dt="2025-10-02T17:22:35.160" v="1402" actId="1076"/>
          <ac:spMkLst>
            <pc:docMk/>
            <pc:sldMk cId="2532277921" sldId="1170"/>
            <ac:spMk id="6" creationId="{E53F5E03-FF58-BC75-73B9-B0D9A3F2B9FC}"/>
          </ac:spMkLst>
        </pc:spChg>
      </pc:sldChg>
      <pc:sldChg chg="modSp add mod ord">
        <pc:chgData name="Andrew Elsworth" userId="3d60ea2a-db48-4723-8fa3-e65aec60ff16" providerId="ADAL" clId="{297191F8-31AA-4CC1-9DA3-C95A553BB11F}" dt="2025-10-06T16:21:32.412" v="8126" actId="20577"/>
        <pc:sldMkLst>
          <pc:docMk/>
          <pc:sldMk cId="1197099477" sldId="1171"/>
        </pc:sldMkLst>
        <pc:spChg chg="mod">
          <ac:chgData name="Andrew Elsworth" userId="3d60ea2a-db48-4723-8fa3-e65aec60ff16" providerId="ADAL" clId="{297191F8-31AA-4CC1-9DA3-C95A553BB11F}" dt="2025-10-01T18:30:36.468" v="761"/>
          <ac:spMkLst>
            <pc:docMk/>
            <pc:sldMk cId="1197099477" sldId="1171"/>
            <ac:spMk id="5" creationId="{7C231D8A-D1B9-D050-8F2D-AED571937C31}"/>
          </ac:spMkLst>
        </pc:spChg>
        <pc:spChg chg="mod">
          <ac:chgData name="Andrew Elsworth" userId="3d60ea2a-db48-4723-8fa3-e65aec60ff16" providerId="ADAL" clId="{297191F8-31AA-4CC1-9DA3-C95A553BB11F}" dt="2025-10-06T16:21:32.412" v="8126" actId="20577"/>
          <ac:spMkLst>
            <pc:docMk/>
            <pc:sldMk cId="1197099477" sldId="1171"/>
            <ac:spMk id="6" creationId="{96A70877-818D-7E08-9A6C-CAE7A4F13C8C}"/>
          </ac:spMkLst>
        </pc:spChg>
      </pc:sldChg>
      <pc:sldChg chg="modSp add mod ord">
        <pc:chgData name="Andrew Elsworth" userId="3d60ea2a-db48-4723-8fa3-e65aec60ff16" providerId="ADAL" clId="{297191F8-31AA-4CC1-9DA3-C95A553BB11F}" dt="2025-10-06T16:21:07.291" v="8116"/>
        <pc:sldMkLst>
          <pc:docMk/>
          <pc:sldMk cId="3972585354" sldId="1172"/>
        </pc:sldMkLst>
        <pc:spChg chg="mod">
          <ac:chgData name="Andrew Elsworth" userId="3d60ea2a-db48-4723-8fa3-e65aec60ff16" providerId="ADAL" clId="{297191F8-31AA-4CC1-9DA3-C95A553BB11F}" dt="2025-10-01T18:41:35.850" v="810" actId="20577"/>
          <ac:spMkLst>
            <pc:docMk/>
            <pc:sldMk cId="3972585354" sldId="1172"/>
            <ac:spMk id="6" creationId="{05FD7207-542F-0D24-8F86-A11F9763198D}"/>
          </ac:spMkLst>
        </pc:spChg>
      </pc:sldChg>
      <pc:sldChg chg="modSp add mod ord">
        <pc:chgData name="Andrew Elsworth" userId="3d60ea2a-db48-4723-8fa3-e65aec60ff16" providerId="ADAL" clId="{297191F8-31AA-4CC1-9DA3-C95A553BB11F}" dt="2025-10-06T16:22:19.858" v="8132"/>
        <pc:sldMkLst>
          <pc:docMk/>
          <pc:sldMk cId="3229341836" sldId="1173"/>
        </pc:sldMkLst>
        <pc:spChg chg="mod">
          <ac:chgData name="Andrew Elsworth" userId="3d60ea2a-db48-4723-8fa3-e65aec60ff16" providerId="ADAL" clId="{297191F8-31AA-4CC1-9DA3-C95A553BB11F}" dt="2025-10-01T18:44:41.441" v="820"/>
          <ac:spMkLst>
            <pc:docMk/>
            <pc:sldMk cId="3229341836" sldId="1173"/>
            <ac:spMk id="5" creationId="{F12693E7-9581-3359-B10F-3482A9FE1AFA}"/>
          </ac:spMkLst>
        </pc:spChg>
        <pc:spChg chg="mod">
          <ac:chgData name="Andrew Elsworth" userId="3d60ea2a-db48-4723-8fa3-e65aec60ff16" providerId="ADAL" clId="{297191F8-31AA-4CC1-9DA3-C95A553BB11F}" dt="2025-10-02T17:23:14.634" v="1438" actId="255"/>
          <ac:spMkLst>
            <pc:docMk/>
            <pc:sldMk cId="3229341836" sldId="1173"/>
            <ac:spMk id="6" creationId="{B458EE33-FA08-BA04-248C-C6F9F74E01CC}"/>
          </ac:spMkLst>
        </pc:spChg>
      </pc:sldChg>
      <pc:sldChg chg="modSp add mod ord">
        <pc:chgData name="Andrew Elsworth" userId="3d60ea2a-db48-4723-8fa3-e65aec60ff16" providerId="ADAL" clId="{297191F8-31AA-4CC1-9DA3-C95A553BB11F}" dt="2025-10-06T16:22:33.962" v="8136"/>
        <pc:sldMkLst>
          <pc:docMk/>
          <pc:sldMk cId="2985699876" sldId="1174"/>
        </pc:sldMkLst>
        <pc:spChg chg="mod">
          <ac:chgData name="Andrew Elsworth" userId="3d60ea2a-db48-4723-8fa3-e65aec60ff16" providerId="ADAL" clId="{297191F8-31AA-4CC1-9DA3-C95A553BB11F}" dt="2025-10-01T18:46:44.980" v="854"/>
          <ac:spMkLst>
            <pc:docMk/>
            <pc:sldMk cId="2985699876" sldId="1174"/>
            <ac:spMk id="5" creationId="{70FB0F2F-7571-981A-FAFB-53A8E41DE95B}"/>
          </ac:spMkLst>
        </pc:spChg>
        <pc:spChg chg="mod">
          <ac:chgData name="Andrew Elsworth" userId="3d60ea2a-db48-4723-8fa3-e65aec60ff16" providerId="ADAL" clId="{297191F8-31AA-4CC1-9DA3-C95A553BB11F}" dt="2025-10-02T17:23:24.671" v="1439" actId="255"/>
          <ac:spMkLst>
            <pc:docMk/>
            <pc:sldMk cId="2985699876" sldId="1174"/>
            <ac:spMk id="6" creationId="{63F32B6B-DD0C-E27D-417D-CD0A8299E5E3}"/>
          </ac:spMkLst>
        </pc:spChg>
      </pc:sldChg>
      <pc:sldChg chg="modSp add mod ord">
        <pc:chgData name="Andrew Elsworth" userId="3d60ea2a-db48-4723-8fa3-e65aec60ff16" providerId="ADAL" clId="{297191F8-31AA-4CC1-9DA3-C95A553BB11F}" dt="2025-10-06T16:12:29.566" v="7923" actId="20577"/>
        <pc:sldMkLst>
          <pc:docMk/>
          <pc:sldMk cId="1143854152" sldId="1175"/>
        </pc:sldMkLst>
        <pc:spChg chg="mod">
          <ac:chgData name="Andrew Elsworth" userId="3d60ea2a-db48-4723-8fa3-e65aec60ff16" providerId="ADAL" clId="{297191F8-31AA-4CC1-9DA3-C95A553BB11F}" dt="2025-10-01T18:49:23.257" v="925"/>
          <ac:spMkLst>
            <pc:docMk/>
            <pc:sldMk cId="1143854152" sldId="1175"/>
            <ac:spMk id="5" creationId="{FD099533-B438-1603-E80F-6B05BB4431DB}"/>
          </ac:spMkLst>
        </pc:spChg>
        <pc:spChg chg="mod">
          <ac:chgData name="Andrew Elsworth" userId="3d60ea2a-db48-4723-8fa3-e65aec60ff16" providerId="ADAL" clId="{297191F8-31AA-4CC1-9DA3-C95A553BB11F}" dt="2025-10-06T16:12:29.566" v="7923" actId="20577"/>
          <ac:spMkLst>
            <pc:docMk/>
            <pc:sldMk cId="1143854152" sldId="1175"/>
            <ac:spMk id="6" creationId="{3306B61E-BCAB-CB5C-91D1-3E3E15BC26A5}"/>
          </ac:spMkLst>
        </pc:spChg>
      </pc:sldChg>
      <pc:sldChg chg="modSp add mod">
        <pc:chgData name="Andrew Elsworth" userId="3d60ea2a-db48-4723-8fa3-e65aec60ff16" providerId="ADAL" clId="{297191F8-31AA-4CC1-9DA3-C95A553BB11F}" dt="2025-10-02T17:23:46.474" v="1441" actId="255"/>
        <pc:sldMkLst>
          <pc:docMk/>
          <pc:sldMk cId="4072034232" sldId="1176"/>
        </pc:sldMkLst>
        <pc:spChg chg="mod">
          <ac:chgData name="Andrew Elsworth" userId="3d60ea2a-db48-4723-8fa3-e65aec60ff16" providerId="ADAL" clId="{297191F8-31AA-4CC1-9DA3-C95A553BB11F}" dt="2025-10-01T19:01:28.305" v="979"/>
          <ac:spMkLst>
            <pc:docMk/>
            <pc:sldMk cId="4072034232" sldId="1176"/>
            <ac:spMk id="5" creationId="{EF8F748B-65C0-7B13-30B4-A7ADA48E50BE}"/>
          </ac:spMkLst>
        </pc:spChg>
        <pc:spChg chg="mod">
          <ac:chgData name="Andrew Elsworth" userId="3d60ea2a-db48-4723-8fa3-e65aec60ff16" providerId="ADAL" clId="{297191F8-31AA-4CC1-9DA3-C95A553BB11F}" dt="2025-10-02T17:23:46.474" v="1441" actId="255"/>
          <ac:spMkLst>
            <pc:docMk/>
            <pc:sldMk cId="4072034232" sldId="1176"/>
            <ac:spMk id="6" creationId="{2C9A64B9-844E-7ACB-3850-17D551136478}"/>
          </ac:spMkLst>
        </pc:spChg>
      </pc:sldChg>
      <pc:sldChg chg="modSp add mod">
        <pc:chgData name="Andrew Elsworth" userId="3d60ea2a-db48-4723-8fa3-e65aec60ff16" providerId="ADAL" clId="{297191F8-31AA-4CC1-9DA3-C95A553BB11F}" dt="2025-10-02T17:23:56.194" v="1442" actId="255"/>
        <pc:sldMkLst>
          <pc:docMk/>
          <pc:sldMk cId="3761772051" sldId="1177"/>
        </pc:sldMkLst>
        <pc:spChg chg="mod">
          <ac:chgData name="Andrew Elsworth" userId="3d60ea2a-db48-4723-8fa3-e65aec60ff16" providerId="ADAL" clId="{297191F8-31AA-4CC1-9DA3-C95A553BB11F}" dt="2025-10-01T19:05:35.752" v="1033"/>
          <ac:spMkLst>
            <pc:docMk/>
            <pc:sldMk cId="3761772051" sldId="1177"/>
            <ac:spMk id="5" creationId="{0ED67CA5-F18D-5156-4A0C-6FDCFFF16E90}"/>
          </ac:spMkLst>
        </pc:spChg>
        <pc:spChg chg="mod">
          <ac:chgData name="Andrew Elsworth" userId="3d60ea2a-db48-4723-8fa3-e65aec60ff16" providerId="ADAL" clId="{297191F8-31AA-4CC1-9DA3-C95A553BB11F}" dt="2025-10-02T17:23:56.194" v="1442" actId="255"/>
          <ac:spMkLst>
            <pc:docMk/>
            <pc:sldMk cId="3761772051" sldId="1177"/>
            <ac:spMk id="6" creationId="{FC8C3E2A-4419-95D7-B80C-AA7837095E8F}"/>
          </ac:spMkLst>
        </pc:spChg>
      </pc:sldChg>
      <pc:sldChg chg="modSp add mod">
        <pc:chgData name="Andrew Elsworth" userId="3d60ea2a-db48-4723-8fa3-e65aec60ff16" providerId="ADAL" clId="{297191F8-31AA-4CC1-9DA3-C95A553BB11F}" dt="2025-10-02T17:24:08.342" v="1443" actId="255"/>
        <pc:sldMkLst>
          <pc:docMk/>
          <pc:sldMk cId="1919278114" sldId="1178"/>
        </pc:sldMkLst>
        <pc:spChg chg="mod">
          <ac:chgData name="Andrew Elsworth" userId="3d60ea2a-db48-4723-8fa3-e65aec60ff16" providerId="ADAL" clId="{297191F8-31AA-4CC1-9DA3-C95A553BB11F}" dt="2025-10-02T17:24:08.342" v="1443" actId="255"/>
          <ac:spMkLst>
            <pc:docMk/>
            <pc:sldMk cId="1919278114" sldId="1178"/>
            <ac:spMk id="6" creationId="{FA226820-4559-8406-EE1E-B2D5EB125C3D}"/>
          </ac:spMkLst>
        </pc:spChg>
      </pc:sldChg>
      <pc:sldChg chg="modSp add mod ord">
        <pc:chgData name="Andrew Elsworth" userId="3d60ea2a-db48-4723-8fa3-e65aec60ff16" providerId="ADAL" clId="{297191F8-31AA-4CC1-9DA3-C95A553BB11F}" dt="2025-10-06T16:12:41.068" v="7925"/>
        <pc:sldMkLst>
          <pc:docMk/>
          <pc:sldMk cId="1760450283" sldId="1179"/>
        </pc:sldMkLst>
        <pc:spChg chg="mod">
          <ac:chgData name="Andrew Elsworth" userId="3d60ea2a-db48-4723-8fa3-e65aec60ff16" providerId="ADAL" clId="{297191F8-31AA-4CC1-9DA3-C95A553BB11F}" dt="2025-10-01T19:13:06.325" v="1121"/>
          <ac:spMkLst>
            <pc:docMk/>
            <pc:sldMk cId="1760450283" sldId="1179"/>
            <ac:spMk id="5" creationId="{2A5672AF-1EA5-5997-CDAA-A8241893BF08}"/>
          </ac:spMkLst>
        </pc:spChg>
        <pc:spChg chg="mod">
          <ac:chgData name="Andrew Elsworth" userId="3d60ea2a-db48-4723-8fa3-e65aec60ff16" providerId="ADAL" clId="{297191F8-31AA-4CC1-9DA3-C95A553BB11F}" dt="2025-10-02T17:24:22.356" v="1444" actId="255"/>
          <ac:spMkLst>
            <pc:docMk/>
            <pc:sldMk cId="1760450283" sldId="1179"/>
            <ac:spMk id="6" creationId="{C8425E62-E5C2-141C-EAF9-3F7E760DC56E}"/>
          </ac:spMkLst>
        </pc:spChg>
      </pc:sldChg>
      <pc:sldChg chg="modSp add mod ord">
        <pc:chgData name="Andrew Elsworth" userId="3d60ea2a-db48-4723-8fa3-e65aec60ff16" providerId="ADAL" clId="{297191F8-31AA-4CC1-9DA3-C95A553BB11F}" dt="2025-10-03T16:13:45.603" v="3250"/>
        <pc:sldMkLst>
          <pc:docMk/>
          <pc:sldMk cId="2235424142" sldId="1180"/>
        </pc:sldMkLst>
        <pc:spChg chg="mod">
          <ac:chgData name="Andrew Elsworth" userId="3d60ea2a-db48-4723-8fa3-e65aec60ff16" providerId="ADAL" clId="{297191F8-31AA-4CC1-9DA3-C95A553BB11F}" dt="2025-10-03T14:48:27.175" v="1508" actId="1076"/>
          <ac:spMkLst>
            <pc:docMk/>
            <pc:sldMk cId="2235424142" sldId="1180"/>
            <ac:spMk id="2" creationId="{9A2D1A0A-966A-2BA1-166F-833CD3E7F590}"/>
          </ac:spMkLst>
        </pc:spChg>
        <pc:spChg chg="mod">
          <ac:chgData name="Andrew Elsworth" userId="3d60ea2a-db48-4723-8fa3-e65aec60ff16" providerId="ADAL" clId="{297191F8-31AA-4CC1-9DA3-C95A553BB11F}" dt="2025-10-01T19:18:58.674" v="1174"/>
          <ac:spMkLst>
            <pc:docMk/>
            <pc:sldMk cId="2235424142" sldId="1180"/>
            <ac:spMk id="5" creationId="{F9121F5E-AAD0-F1AF-25F8-7F7119B05F12}"/>
          </ac:spMkLst>
        </pc:spChg>
        <pc:spChg chg="mod">
          <ac:chgData name="Andrew Elsworth" userId="3d60ea2a-db48-4723-8fa3-e65aec60ff16" providerId="ADAL" clId="{297191F8-31AA-4CC1-9DA3-C95A553BB11F}" dt="2025-10-02T17:24:43.042" v="1445" actId="255"/>
          <ac:spMkLst>
            <pc:docMk/>
            <pc:sldMk cId="2235424142" sldId="1180"/>
            <ac:spMk id="6" creationId="{B670235E-D4B5-7CBA-8428-EDA6FBD11AE4}"/>
          </ac:spMkLst>
        </pc:spChg>
      </pc:sldChg>
      <pc:sldChg chg="modSp add del mod">
        <pc:chgData name="Andrew Elsworth" userId="3d60ea2a-db48-4723-8fa3-e65aec60ff16" providerId="ADAL" clId="{297191F8-31AA-4CC1-9DA3-C95A553BB11F}" dt="2025-10-06T16:22:54.252" v="8139" actId="47"/>
        <pc:sldMkLst>
          <pc:docMk/>
          <pc:sldMk cId="3332874001" sldId="1181"/>
        </pc:sldMkLst>
      </pc:sldChg>
      <pc:sldChg chg="modSp add mod ord">
        <pc:chgData name="Andrew Elsworth" userId="3d60ea2a-db48-4723-8fa3-e65aec60ff16" providerId="ADAL" clId="{297191F8-31AA-4CC1-9DA3-C95A553BB11F}" dt="2025-10-06T16:22:23.922" v="8134"/>
        <pc:sldMkLst>
          <pc:docMk/>
          <pc:sldMk cId="1965108521" sldId="1182"/>
        </pc:sldMkLst>
        <pc:spChg chg="mod">
          <ac:chgData name="Andrew Elsworth" userId="3d60ea2a-db48-4723-8fa3-e65aec60ff16" providerId="ADAL" clId="{297191F8-31AA-4CC1-9DA3-C95A553BB11F}" dt="2025-10-03T14:48:46.370" v="1510" actId="20577"/>
          <ac:spMkLst>
            <pc:docMk/>
            <pc:sldMk cId="1965108521" sldId="1182"/>
            <ac:spMk id="5" creationId="{D1379CBD-641D-343D-C9A6-0A53A63244FF}"/>
          </ac:spMkLst>
        </pc:spChg>
        <pc:spChg chg="mod">
          <ac:chgData name="Andrew Elsworth" userId="3d60ea2a-db48-4723-8fa3-e65aec60ff16" providerId="ADAL" clId="{297191F8-31AA-4CC1-9DA3-C95A553BB11F}" dt="2025-10-03T14:49:08.735" v="1537" actId="20577"/>
          <ac:spMkLst>
            <pc:docMk/>
            <pc:sldMk cId="1965108521" sldId="1182"/>
            <ac:spMk id="6" creationId="{AD20CC3F-86D4-C434-8127-C13A17B4FDC3}"/>
          </ac:spMkLst>
        </pc:spChg>
      </pc:sldChg>
      <pc:sldChg chg="modSp add mod ord">
        <pc:chgData name="Andrew Elsworth" userId="3d60ea2a-db48-4723-8fa3-e65aec60ff16" providerId="ADAL" clId="{297191F8-31AA-4CC1-9DA3-C95A553BB11F}" dt="2025-10-06T16:11:00.355" v="7864" actId="313"/>
        <pc:sldMkLst>
          <pc:docMk/>
          <pc:sldMk cId="1509624496" sldId="1183"/>
        </pc:sldMkLst>
        <pc:spChg chg="mod">
          <ac:chgData name="Andrew Elsworth" userId="3d60ea2a-db48-4723-8fa3-e65aec60ff16" providerId="ADAL" clId="{297191F8-31AA-4CC1-9DA3-C95A553BB11F}" dt="2025-10-06T16:11:00.355" v="7864" actId="313"/>
          <ac:spMkLst>
            <pc:docMk/>
            <pc:sldMk cId="1509624496" sldId="1183"/>
            <ac:spMk id="5" creationId="{D5CC2240-A82B-CE08-3061-AA3BC7129F4F}"/>
          </ac:spMkLst>
        </pc:spChg>
        <pc:spChg chg="mod">
          <ac:chgData name="Andrew Elsworth" userId="3d60ea2a-db48-4723-8fa3-e65aec60ff16" providerId="ADAL" clId="{297191F8-31AA-4CC1-9DA3-C95A553BB11F}" dt="2025-10-06T16:10:57.718" v="7863" actId="20577"/>
          <ac:spMkLst>
            <pc:docMk/>
            <pc:sldMk cId="1509624496" sldId="1183"/>
            <ac:spMk id="6" creationId="{68D316C2-577B-5F9F-35DC-2205A46345C9}"/>
          </ac:spMkLst>
        </pc:spChg>
      </pc:sldChg>
      <pc:sldChg chg="addSp delSp modSp add mod ord">
        <pc:chgData name="Andrew Elsworth" userId="3d60ea2a-db48-4723-8fa3-e65aec60ff16" providerId="ADAL" clId="{297191F8-31AA-4CC1-9DA3-C95A553BB11F}" dt="2025-10-03T16:03:32.445" v="3028"/>
        <pc:sldMkLst>
          <pc:docMk/>
          <pc:sldMk cId="4080306485" sldId="1184"/>
        </pc:sldMkLst>
        <pc:spChg chg="mod">
          <ac:chgData name="Andrew Elsworth" userId="3d60ea2a-db48-4723-8fa3-e65aec60ff16" providerId="ADAL" clId="{297191F8-31AA-4CC1-9DA3-C95A553BB11F}" dt="2025-10-03T14:51:46.952" v="1735" actId="313"/>
          <ac:spMkLst>
            <pc:docMk/>
            <pc:sldMk cId="4080306485" sldId="1184"/>
            <ac:spMk id="5" creationId="{C89B28D4-D120-0B2F-72C3-52A3B74C9708}"/>
          </ac:spMkLst>
        </pc:spChg>
        <pc:spChg chg="mod">
          <ac:chgData name="Andrew Elsworth" userId="3d60ea2a-db48-4723-8fa3-e65aec60ff16" providerId="ADAL" clId="{297191F8-31AA-4CC1-9DA3-C95A553BB11F}" dt="2025-10-03T14:55:30.372" v="2613" actId="20577"/>
          <ac:spMkLst>
            <pc:docMk/>
            <pc:sldMk cId="4080306485" sldId="1184"/>
            <ac:spMk id="6" creationId="{6666184B-98DE-C9C2-7C28-3DA2F560AC75}"/>
          </ac:spMkLst>
        </pc:spChg>
      </pc:sldChg>
      <pc:sldChg chg="modSp add mod ord">
        <pc:chgData name="Andrew Elsworth" userId="3d60ea2a-db48-4723-8fa3-e65aec60ff16" providerId="ADAL" clId="{297191F8-31AA-4CC1-9DA3-C95A553BB11F}" dt="2025-10-06T16:11:21.064" v="7871"/>
        <pc:sldMkLst>
          <pc:docMk/>
          <pc:sldMk cId="1097157275" sldId="1185"/>
        </pc:sldMkLst>
        <pc:spChg chg="mod">
          <ac:chgData name="Andrew Elsworth" userId="3d60ea2a-db48-4723-8fa3-e65aec60ff16" providerId="ADAL" clId="{297191F8-31AA-4CC1-9DA3-C95A553BB11F}" dt="2025-10-06T16:11:17.411" v="7869" actId="20577"/>
          <ac:spMkLst>
            <pc:docMk/>
            <pc:sldMk cId="1097157275" sldId="1185"/>
            <ac:spMk id="5" creationId="{30CE5213-3DF5-9BD3-01FF-2035D61E241F}"/>
          </ac:spMkLst>
        </pc:spChg>
        <pc:spChg chg="mod">
          <ac:chgData name="Andrew Elsworth" userId="3d60ea2a-db48-4723-8fa3-e65aec60ff16" providerId="ADAL" clId="{297191F8-31AA-4CC1-9DA3-C95A553BB11F}" dt="2025-10-03T14:57:33.561" v="3026" actId="255"/>
          <ac:spMkLst>
            <pc:docMk/>
            <pc:sldMk cId="1097157275" sldId="1185"/>
            <ac:spMk id="6" creationId="{F6FBDC15-6EB3-0A68-88EF-095FC4EF3C94}"/>
          </ac:spMkLst>
        </pc:spChg>
      </pc:sldChg>
      <pc:sldChg chg="addSp modSp add mod ord">
        <pc:chgData name="Andrew Elsworth" userId="3d60ea2a-db48-4723-8fa3-e65aec60ff16" providerId="ADAL" clId="{297191F8-31AA-4CC1-9DA3-C95A553BB11F}" dt="2025-10-06T16:08:52.307" v="7648"/>
        <pc:sldMkLst>
          <pc:docMk/>
          <pc:sldMk cId="853805630" sldId="1186"/>
        </pc:sldMkLst>
        <pc:spChg chg="mod">
          <ac:chgData name="Andrew Elsworth" userId="3d60ea2a-db48-4723-8fa3-e65aec60ff16" providerId="ADAL" clId="{297191F8-31AA-4CC1-9DA3-C95A553BB11F}" dt="2025-10-03T16:08:21.170" v="3117"/>
          <ac:spMkLst>
            <pc:docMk/>
            <pc:sldMk cId="853805630" sldId="1186"/>
            <ac:spMk id="5" creationId="{4FBBDA9D-1CF4-D7C7-336F-018058DF3856}"/>
          </ac:spMkLst>
        </pc:spChg>
        <pc:spChg chg="mod">
          <ac:chgData name="Andrew Elsworth" userId="3d60ea2a-db48-4723-8fa3-e65aec60ff16" providerId="ADAL" clId="{297191F8-31AA-4CC1-9DA3-C95A553BB11F}" dt="2025-10-03T16:09:48.657" v="3156"/>
          <ac:spMkLst>
            <pc:docMk/>
            <pc:sldMk cId="853805630" sldId="1186"/>
            <ac:spMk id="6" creationId="{2CE1D2B9-E903-B8F8-28B2-3EABA0029DEE}"/>
          </ac:spMkLst>
        </pc:spChg>
      </pc:sldChg>
      <pc:sldChg chg="modSp add mod ord">
        <pc:chgData name="Andrew Elsworth" userId="3d60ea2a-db48-4723-8fa3-e65aec60ff16" providerId="ADAL" clId="{297191F8-31AA-4CC1-9DA3-C95A553BB11F}" dt="2025-10-06T16:24:57.550" v="8153" actId="255"/>
        <pc:sldMkLst>
          <pc:docMk/>
          <pc:sldMk cId="39144807" sldId="1187"/>
        </pc:sldMkLst>
        <pc:spChg chg="mod">
          <ac:chgData name="Andrew Elsworth" userId="3d60ea2a-db48-4723-8fa3-e65aec60ff16" providerId="ADAL" clId="{297191F8-31AA-4CC1-9DA3-C95A553BB11F}" dt="2025-10-03T16:10:36.142" v="3159"/>
          <ac:spMkLst>
            <pc:docMk/>
            <pc:sldMk cId="39144807" sldId="1187"/>
            <ac:spMk id="5" creationId="{29455A93-4C1B-144D-EE44-F7B42025ACF6}"/>
          </ac:spMkLst>
        </pc:spChg>
        <pc:spChg chg="mod">
          <ac:chgData name="Andrew Elsworth" userId="3d60ea2a-db48-4723-8fa3-e65aec60ff16" providerId="ADAL" clId="{297191F8-31AA-4CC1-9DA3-C95A553BB11F}" dt="2025-10-06T16:24:57.550" v="8153" actId="255"/>
          <ac:spMkLst>
            <pc:docMk/>
            <pc:sldMk cId="39144807" sldId="1187"/>
            <ac:spMk id="6" creationId="{918CD939-A695-458F-223E-79E149BA9417}"/>
          </ac:spMkLst>
        </pc:spChg>
      </pc:sldChg>
      <pc:sldChg chg="modSp add mod">
        <pc:chgData name="Andrew Elsworth" userId="3d60ea2a-db48-4723-8fa3-e65aec60ff16" providerId="ADAL" clId="{297191F8-31AA-4CC1-9DA3-C95A553BB11F}" dt="2025-10-06T14:57:27.522" v="3273" actId="20577"/>
        <pc:sldMkLst>
          <pc:docMk/>
          <pc:sldMk cId="1547075873" sldId="1188"/>
        </pc:sldMkLst>
        <pc:spChg chg="mod">
          <ac:chgData name="Andrew Elsworth" userId="3d60ea2a-db48-4723-8fa3-e65aec60ff16" providerId="ADAL" clId="{297191F8-31AA-4CC1-9DA3-C95A553BB11F}" dt="2025-10-06T14:57:27.522" v="3273" actId="20577"/>
          <ac:spMkLst>
            <pc:docMk/>
            <pc:sldMk cId="1547075873" sldId="1188"/>
            <ac:spMk id="6" creationId="{2C79C8E6-30A9-2DF9-EFBF-15A2CCBCFA2A}"/>
          </ac:spMkLst>
        </pc:spChg>
      </pc:sldChg>
      <pc:sldChg chg="modSp add mod">
        <pc:chgData name="Andrew Elsworth" userId="3d60ea2a-db48-4723-8fa3-e65aec60ff16" providerId="ADAL" clId="{297191F8-31AA-4CC1-9DA3-C95A553BB11F}" dt="2025-10-06T14:57:44.656" v="3292" actId="20577"/>
        <pc:sldMkLst>
          <pc:docMk/>
          <pc:sldMk cId="186113464" sldId="1189"/>
        </pc:sldMkLst>
        <pc:spChg chg="mod">
          <ac:chgData name="Andrew Elsworth" userId="3d60ea2a-db48-4723-8fa3-e65aec60ff16" providerId="ADAL" clId="{297191F8-31AA-4CC1-9DA3-C95A553BB11F}" dt="2025-10-06T14:57:44.656" v="3292" actId="20577"/>
          <ac:spMkLst>
            <pc:docMk/>
            <pc:sldMk cId="186113464" sldId="1189"/>
            <ac:spMk id="6" creationId="{4313C4BB-F3F0-EADD-4E17-16F0A9F276D6}"/>
          </ac:spMkLst>
        </pc:spChg>
      </pc:sldChg>
      <pc:sldChg chg="modSp add mod">
        <pc:chgData name="Andrew Elsworth" userId="3d60ea2a-db48-4723-8fa3-e65aec60ff16" providerId="ADAL" clId="{297191F8-31AA-4CC1-9DA3-C95A553BB11F}" dt="2025-10-06T16:07:59.540" v="7642" actId="20577"/>
        <pc:sldMkLst>
          <pc:docMk/>
          <pc:sldMk cId="3907994595" sldId="1190"/>
        </pc:sldMkLst>
        <pc:spChg chg="mod">
          <ac:chgData name="Andrew Elsworth" userId="3d60ea2a-db48-4723-8fa3-e65aec60ff16" providerId="ADAL" clId="{297191F8-31AA-4CC1-9DA3-C95A553BB11F}" dt="2025-10-06T15:03:03.170" v="3458" actId="313"/>
          <ac:spMkLst>
            <pc:docMk/>
            <pc:sldMk cId="3907994595" sldId="1190"/>
            <ac:spMk id="5" creationId="{04A94402-1993-F650-F9F7-A40E4627BC07}"/>
          </ac:spMkLst>
        </pc:spChg>
        <pc:spChg chg="mod">
          <ac:chgData name="Andrew Elsworth" userId="3d60ea2a-db48-4723-8fa3-e65aec60ff16" providerId="ADAL" clId="{297191F8-31AA-4CC1-9DA3-C95A553BB11F}" dt="2025-10-06T16:07:59.540" v="7642" actId="20577"/>
          <ac:spMkLst>
            <pc:docMk/>
            <pc:sldMk cId="3907994595" sldId="1190"/>
            <ac:spMk id="6" creationId="{9F4DD46D-1FE0-C481-77CA-C5AE297DFCB9}"/>
          </ac:spMkLst>
        </pc:spChg>
      </pc:sldChg>
      <pc:sldChg chg="modSp add mod">
        <pc:chgData name="Andrew Elsworth" userId="3d60ea2a-db48-4723-8fa3-e65aec60ff16" providerId="ADAL" clId="{297191F8-31AA-4CC1-9DA3-C95A553BB11F}" dt="2025-10-06T16:24:08.622" v="8146" actId="255"/>
        <pc:sldMkLst>
          <pc:docMk/>
          <pc:sldMk cId="252678189" sldId="1191"/>
        </pc:sldMkLst>
        <pc:spChg chg="mod">
          <ac:chgData name="Andrew Elsworth" userId="3d60ea2a-db48-4723-8fa3-e65aec60ff16" providerId="ADAL" clId="{297191F8-31AA-4CC1-9DA3-C95A553BB11F}" dt="2025-10-06T15:07:22.741" v="3525"/>
          <ac:spMkLst>
            <pc:docMk/>
            <pc:sldMk cId="252678189" sldId="1191"/>
            <ac:spMk id="5" creationId="{3603D809-A781-0F8E-972D-F86DC36B2A28}"/>
          </ac:spMkLst>
        </pc:spChg>
        <pc:spChg chg="mod">
          <ac:chgData name="Andrew Elsworth" userId="3d60ea2a-db48-4723-8fa3-e65aec60ff16" providerId="ADAL" clId="{297191F8-31AA-4CC1-9DA3-C95A553BB11F}" dt="2025-10-06T16:24:08.622" v="8146" actId="255"/>
          <ac:spMkLst>
            <pc:docMk/>
            <pc:sldMk cId="252678189" sldId="1191"/>
            <ac:spMk id="6" creationId="{54C60638-05A2-70F8-26B5-E0983EAADE5B}"/>
          </ac:spMkLst>
        </pc:spChg>
      </pc:sldChg>
      <pc:sldChg chg="modSp add mod ord">
        <pc:chgData name="Andrew Elsworth" userId="3d60ea2a-db48-4723-8fa3-e65aec60ff16" providerId="ADAL" clId="{297191F8-31AA-4CC1-9DA3-C95A553BB11F}" dt="2025-10-06T16:24:33.480" v="8152" actId="255"/>
        <pc:sldMkLst>
          <pc:docMk/>
          <pc:sldMk cId="3690866267" sldId="1192"/>
        </pc:sldMkLst>
        <pc:spChg chg="mod">
          <ac:chgData name="Andrew Elsworth" userId="3d60ea2a-db48-4723-8fa3-e65aec60ff16" providerId="ADAL" clId="{297191F8-31AA-4CC1-9DA3-C95A553BB11F}" dt="2025-10-06T16:24:33.480" v="8152" actId="255"/>
          <ac:spMkLst>
            <pc:docMk/>
            <pc:sldMk cId="3690866267" sldId="1192"/>
            <ac:spMk id="6" creationId="{2D0C3C09-C9F8-0752-8B31-36A1422960D8}"/>
          </ac:spMkLst>
        </pc:spChg>
      </pc:sldChg>
      <pc:sldChg chg="add del">
        <pc:chgData name="Andrew Elsworth" userId="3d60ea2a-db48-4723-8fa3-e65aec60ff16" providerId="ADAL" clId="{297191F8-31AA-4CC1-9DA3-C95A553BB11F}" dt="2025-10-06T16:12:51.855" v="7926" actId="47"/>
        <pc:sldMkLst>
          <pc:docMk/>
          <pc:sldMk cId="4148496554" sldId="1193"/>
        </pc:sldMkLst>
      </pc:sldChg>
      <pc:sldChg chg="modSp add mod ord">
        <pc:chgData name="Andrew Elsworth" userId="3d60ea2a-db48-4723-8fa3-e65aec60ff16" providerId="ADAL" clId="{297191F8-31AA-4CC1-9DA3-C95A553BB11F}" dt="2025-10-06T16:14:34.088" v="7973" actId="20577"/>
        <pc:sldMkLst>
          <pc:docMk/>
          <pc:sldMk cId="1310202712" sldId="1194"/>
        </pc:sldMkLst>
        <pc:spChg chg="mod">
          <ac:chgData name="Andrew Elsworth" userId="3d60ea2a-db48-4723-8fa3-e65aec60ff16" providerId="ADAL" clId="{297191F8-31AA-4CC1-9DA3-C95A553BB11F}" dt="2025-10-06T15:25:58.293" v="3802" actId="20577"/>
          <ac:spMkLst>
            <pc:docMk/>
            <pc:sldMk cId="1310202712" sldId="1194"/>
            <ac:spMk id="5" creationId="{E818C512-71F9-2B21-31AE-FD6FABAFDD90}"/>
          </ac:spMkLst>
        </pc:spChg>
        <pc:spChg chg="mod">
          <ac:chgData name="Andrew Elsworth" userId="3d60ea2a-db48-4723-8fa3-e65aec60ff16" providerId="ADAL" clId="{297191F8-31AA-4CC1-9DA3-C95A553BB11F}" dt="2025-10-06T16:14:34.088" v="7973" actId="20577"/>
          <ac:spMkLst>
            <pc:docMk/>
            <pc:sldMk cId="1310202712" sldId="1194"/>
            <ac:spMk id="6" creationId="{1DA676EF-AA14-C81A-21D5-6DD8C8A0ED96}"/>
          </ac:spMkLst>
        </pc:spChg>
      </pc:sldChg>
      <pc:sldChg chg="modSp add mod ord">
        <pc:chgData name="Andrew Elsworth" userId="3d60ea2a-db48-4723-8fa3-e65aec60ff16" providerId="ADAL" clId="{297191F8-31AA-4CC1-9DA3-C95A553BB11F}" dt="2025-10-06T16:15:13.234" v="8012" actId="20577"/>
        <pc:sldMkLst>
          <pc:docMk/>
          <pc:sldMk cId="2933226641" sldId="1195"/>
        </pc:sldMkLst>
        <pc:spChg chg="mod">
          <ac:chgData name="Andrew Elsworth" userId="3d60ea2a-db48-4723-8fa3-e65aec60ff16" providerId="ADAL" clId="{297191F8-31AA-4CC1-9DA3-C95A553BB11F}" dt="2025-10-06T16:15:13.234" v="8012" actId="20577"/>
          <ac:spMkLst>
            <pc:docMk/>
            <pc:sldMk cId="2933226641" sldId="1195"/>
            <ac:spMk id="6" creationId="{B57BD845-6C7B-9BAD-A398-A344430C98CA}"/>
          </ac:spMkLst>
        </pc:spChg>
      </pc:sldChg>
      <pc:sldChg chg="add del">
        <pc:chgData name="Andrew Elsworth" userId="3d60ea2a-db48-4723-8fa3-e65aec60ff16" providerId="ADAL" clId="{297191F8-31AA-4CC1-9DA3-C95A553BB11F}" dt="2025-10-06T16:20:49.719" v="8112" actId="47"/>
        <pc:sldMkLst>
          <pc:docMk/>
          <pc:sldMk cId="2337883001" sldId="1196"/>
        </pc:sldMkLst>
      </pc:sldChg>
      <pc:sldChg chg="modSp add mod ord">
        <pc:chgData name="Andrew Elsworth" userId="3d60ea2a-db48-4723-8fa3-e65aec60ff16" providerId="ADAL" clId="{297191F8-31AA-4CC1-9DA3-C95A553BB11F}" dt="2025-10-06T16:20:56.470" v="8114"/>
        <pc:sldMkLst>
          <pc:docMk/>
          <pc:sldMk cId="3576465688" sldId="1197"/>
        </pc:sldMkLst>
        <pc:spChg chg="mod">
          <ac:chgData name="Andrew Elsworth" userId="3d60ea2a-db48-4723-8fa3-e65aec60ff16" providerId="ADAL" clId="{297191F8-31AA-4CC1-9DA3-C95A553BB11F}" dt="2025-10-06T15:38:28.355" v="4931"/>
          <ac:spMkLst>
            <pc:docMk/>
            <pc:sldMk cId="3576465688" sldId="1197"/>
            <ac:spMk id="5" creationId="{AB03A389-A1DE-3C89-95D2-DF6E50524560}"/>
          </ac:spMkLst>
        </pc:spChg>
        <pc:spChg chg="mod">
          <ac:chgData name="Andrew Elsworth" userId="3d60ea2a-db48-4723-8fa3-e65aec60ff16" providerId="ADAL" clId="{297191F8-31AA-4CC1-9DA3-C95A553BB11F}" dt="2025-10-06T15:40:42.410" v="5016" actId="255"/>
          <ac:spMkLst>
            <pc:docMk/>
            <pc:sldMk cId="3576465688" sldId="1197"/>
            <ac:spMk id="6" creationId="{C98A630F-0964-2B15-5125-098DDBD2B1EC}"/>
          </ac:spMkLst>
        </pc:spChg>
      </pc:sldChg>
      <pc:sldChg chg="modSp add mod">
        <pc:chgData name="Andrew Elsworth" userId="3d60ea2a-db48-4723-8fa3-e65aec60ff16" providerId="ADAL" clId="{297191F8-31AA-4CC1-9DA3-C95A553BB11F}" dt="2025-10-06T16:02:19.406" v="7588" actId="1076"/>
        <pc:sldMkLst>
          <pc:docMk/>
          <pc:sldMk cId="166318377" sldId="1198"/>
        </pc:sldMkLst>
        <pc:spChg chg="mod">
          <ac:chgData name="Andrew Elsworth" userId="3d60ea2a-db48-4723-8fa3-e65aec60ff16" providerId="ADAL" clId="{297191F8-31AA-4CC1-9DA3-C95A553BB11F}" dt="2025-10-06T15:52:12.619" v="5095"/>
          <ac:spMkLst>
            <pc:docMk/>
            <pc:sldMk cId="166318377" sldId="1198"/>
            <ac:spMk id="5" creationId="{D3355DDC-0087-E331-94C9-9870E0D71A58}"/>
          </ac:spMkLst>
        </pc:spChg>
        <pc:spChg chg="mod">
          <ac:chgData name="Andrew Elsworth" userId="3d60ea2a-db48-4723-8fa3-e65aec60ff16" providerId="ADAL" clId="{297191F8-31AA-4CC1-9DA3-C95A553BB11F}" dt="2025-10-06T16:02:19.406" v="7588" actId="1076"/>
          <ac:spMkLst>
            <pc:docMk/>
            <pc:sldMk cId="166318377" sldId="1198"/>
            <ac:spMk id="6" creationId="{B4F19FFA-166F-C9AF-ADBD-3513ED67A191}"/>
          </ac:spMkLst>
        </pc:spChg>
      </pc:sldChg>
      <pc:sldChg chg="modSp add mod">
        <pc:chgData name="Andrew Elsworth" userId="3d60ea2a-db48-4723-8fa3-e65aec60ff16" providerId="ADAL" clId="{297191F8-31AA-4CC1-9DA3-C95A553BB11F}" dt="2025-10-06T16:02:10.418" v="7586" actId="255"/>
        <pc:sldMkLst>
          <pc:docMk/>
          <pc:sldMk cId="702336768" sldId="1199"/>
        </pc:sldMkLst>
        <pc:spChg chg="mod">
          <ac:chgData name="Andrew Elsworth" userId="3d60ea2a-db48-4723-8fa3-e65aec60ff16" providerId="ADAL" clId="{297191F8-31AA-4CC1-9DA3-C95A553BB11F}" dt="2025-10-06T16:02:10.418" v="7586" actId="255"/>
          <ac:spMkLst>
            <pc:docMk/>
            <pc:sldMk cId="702336768" sldId="1199"/>
            <ac:spMk id="6" creationId="{1F5ADC3C-CB47-9391-87E7-E0CAA899C752}"/>
          </ac:spMkLst>
        </pc:spChg>
      </pc:sldChg>
      <pc:sldChg chg="modSp add mod">
        <pc:chgData name="Andrew Elsworth" userId="3d60ea2a-db48-4723-8fa3-e65aec60ff16" providerId="ADAL" clId="{297191F8-31AA-4CC1-9DA3-C95A553BB11F}" dt="2025-10-06T16:07:26.712" v="7601" actId="6549"/>
        <pc:sldMkLst>
          <pc:docMk/>
          <pc:sldMk cId="229186544" sldId="1200"/>
        </pc:sldMkLst>
        <pc:spChg chg="mod">
          <ac:chgData name="Andrew Elsworth" userId="3d60ea2a-db48-4723-8fa3-e65aec60ff16" providerId="ADAL" clId="{297191F8-31AA-4CC1-9DA3-C95A553BB11F}" dt="2025-10-06T16:07:26.712" v="7601" actId="6549"/>
          <ac:spMkLst>
            <pc:docMk/>
            <pc:sldMk cId="229186544" sldId="1200"/>
            <ac:spMk id="6" creationId="{3CDA14AE-27DC-F4CD-380F-A1634D092569}"/>
          </ac:spMkLst>
        </pc:spChg>
      </pc:sldChg>
      <pc:sldChg chg="modSp add mod">
        <pc:chgData name="Andrew Elsworth" userId="3d60ea2a-db48-4723-8fa3-e65aec60ff16" providerId="ADAL" clId="{297191F8-31AA-4CC1-9DA3-C95A553BB11F}" dt="2025-10-06T16:08:12.784" v="7646" actId="20577"/>
        <pc:sldMkLst>
          <pc:docMk/>
          <pc:sldMk cId="4250544727" sldId="1201"/>
        </pc:sldMkLst>
        <pc:spChg chg="mod">
          <ac:chgData name="Andrew Elsworth" userId="3d60ea2a-db48-4723-8fa3-e65aec60ff16" providerId="ADAL" clId="{297191F8-31AA-4CC1-9DA3-C95A553BB11F}" dt="2025-10-06T16:08:12.784" v="7646" actId="20577"/>
          <ac:spMkLst>
            <pc:docMk/>
            <pc:sldMk cId="4250544727" sldId="1201"/>
            <ac:spMk id="6" creationId="{E6774CE7-DF45-9233-00BF-26B0D61C6ED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A214BDE-A87F-4B18-AE8C-54E3D359AF14}" type="datetimeFigureOut">
              <a:rPr lang="en-US" smtClean="0"/>
              <a:t>10/6/2025</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8FEAEC9A-E2FA-4F83-AC3A-045BEED6E1CA}" type="slidenum">
              <a:rPr lang="en-US" smtClean="0"/>
              <a:t>‹#›</a:t>
            </a:fld>
            <a:endParaRPr lang="en-US"/>
          </a:p>
        </p:txBody>
      </p:sp>
    </p:spTree>
    <p:extLst>
      <p:ext uri="{BB962C8B-B14F-4D97-AF65-F5344CB8AC3E}">
        <p14:creationId xmlns:p14="http://schemas.microsoft.com/office/powerpoint/2010/main" val="2300686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3037840" cy="464820"/>
          </a:xfrm>
          <a:prstGeom prst="rect">
            <a:avLst/>
          </a:prstGeom>
          <a:noFill/>
          <a:ln w="9525">
            <a:noFill/>
            <a:miter lim="800000"/>
          </a:ln>
        </p:spPr>
        <p:txBody>
          <a:bodyPr vert="horz" wrap="square" lIns="93154" tIns="46578" rIns="93154" bIns="46578" numCol="1" anchor="t" anchorCtr="0" compatLnSpc="1">
            <a:prstTxWarp prst="textNoShape">
              <a:avLst/>
            </a:prstTxWarp>
          </a:bodyPr>
          <a:lstStyle>
            <a:lvl1pPr>
              <a:defRPr sz="1300" smtClean="0">
                <a:latin typeface="Arial"/>
              </a:defRPr>
            </a:lvl1pPr>
          </a:lstStyle>
          <a:p>
            <a:pPr>
              <a:defRPr/>
            </a:pPr>
            <a:endParaRPr lang="en-US"/>
          </a:p>
        </p:txBody>
      </p:sp>
      <p:sp>
        <p:nvSpPr>
          <p:cNvPr id="5123" name="Rectangle 3"/>
          <p:cNvSpPr>
            <a:spLocks noGrp="1" noChangeArrowheads="1"/>
          </p:cNvSpPr>
          <p:nvPr>
            <p:ph type="dt" idx="1"/>
          </p:nvPr>
        </p:nvSpPr>
        <p:spPr bwMode="auto">
          <a:xfrm>
            <a:off x="3972562" y="0"/>
            <a:ext cx="3037840" cy="464820"/>
          </a:xfrm>
          <a:prstGeom prst="rect">
            <a:avLst/>
          </a:prstGeom>
          <a:noFill/>
          <a:ln w="9525">
            <a:noFill/>
            <a:miter lim="800000"/>
          </a:ln>
        </p:spPr>
        <p:txBody>
          <a:bodyPr vert="horz" wrap="square" lIns="93154" tIns="46578" rIns="93154" bIns="46578" numCol="1" anchor="t" anchorCtr="0" compatLnSpc="1">
            <a:prstTxWarp prst="textNoShape">
              <a:avLst/>
            </a:prstTxWarp>
          </a:bodyPr>
          <a:lstStyle>
            <a:lvl1pPr algn="r">
              <a:defRPr sz="1300" smtClean="0">
                <a:latin typeface="Arial"/>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ln>
        </p:spPr>
      </p:sp>
      <p:sp>
        <p:nvSpPr>
          <p:cNvPr id="5125" name="Rectangle 5"/>
          <p:cNvSpPr>
            <a:spLocks noGrp="1" noChangeArrowheads="1"/>
          </p:cNvSpPr>
          <p:nvPr>
            <p:ph type="body" sz="quarter" idx="3"/>
          </p:nvPr>
        </p:nvSpPr>
        <p:spPr bwMode="auto">
          <a:xfrm>
            <a:off x="934722" y="4415790"/>
            <a:ext cx="5140960" cy="4183380"/>
          </a:xfrm>
          <a:prstGeom prst="rect">
            <a:avLst/>
          </a:prstGeom>
          <a:noFill/>
          <a:ln w="9525">
            <a:noFill/>
            <a:miter lim="800000"/>
          </a:ln>
        </p:spPr>
        <p:txBody>
          <a:bodyPr vert="horz" wrap="square" lIns="93154" tIns="46578" rIns="93154" bIns="4657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1" y="8831580"/>
            <a:ext cx="3037840" cy="464820"/>
          </a:xfrm>
          <a:prstGeom prst="rect">
            <a:avLst/>
          </a:prstGeom>
          <a:noFill/>
          <a:ln w="9525">
            <a:noFill/>
            <a:miter lim="800000"/>
          </a:ln>
        </p:spPr>
        <p:txBody>
          <a:bodyPr vert="horz" wrap="square" lIns="93154" tIns="46578" rIns="93154" bIns="46578" numCol="1" anchor="b" anchorCtr="0" compatLnSpc="1">
            <a:prstTxWarp prst="textNoShape">
              <a:avLst/>
            </a:prstTxWarp>
          </a:bodyPr>
          <a:lstStyle>
            <a:lvl1pPr>
              <a:defRPr sz="1300" smtClean="0">
                <a:latin typeface="Arial"/>
              </a:defRPr>
            </a:lvl1pPr>
          </a:lstStyle>
          <a:p>
            <a:pPr>
              <a:defRPr/>
            </a:pPr>
            <a:endParaRPr lang="en-US"/>
          </a:p>
        </p:txBody>
      </p:sp>
      <p:sp>
        <p:nvSpPr>
          <p:cNvPr id="5127" name="Rectangle 7"/>
          <p:cNvSpPr>
            <a:spLocks noGrp="1" noChangeArrowheads="1"/>
          </p:cNvSpPr>
          <p:nvPr>
            <p:ph type="sldNum" sz="quarter" idx="5"/>
          </p:nvPr>
        </p:nvSpPr>
        <p:spPr bwMode="auto">
          <a:xfrm>
            <a:off x="3972562" y="8831580"/>
            <a:ext cx="3037840" cy="464820"/>
          </a:xfrm>
          <a:prstGeom prst="rect">
            <a:avLst/>
          </a:prstGeom>
          <a:noFill/>
          <a:ln w="9525">
            <a:noFill/>
            <a:miter lim="800000"/>
          </a:ln>
        </p:spPr>
        <p:txBody>
          <a:bodyPr vert="horz" wrap="square" lIns="93154" tIns="46578" rIns="93154" bIns="46578" numCol="1" anchor="b" anchorCtr="0" compatLnSpc="1">
            <a:prstTxWarp prst="textNoShape">
              <a:avLst/>
            </a:prstTxWarp>
          </a:bodyPr>
          <a:lstStyle>
            <a:lvl1pPr algn="r">
              <a:defRPr sz="1300" smtClean="0">
                <a:latin typeface="Arial"/>
              </a:defRPr>
            </a:lvl1pPr>
          </a:lstStyle>
          <a:p>
            <a:pPr>
              <a:defRPr/>
            </a:pPr>
            <a:fld id="{1BEC3076-5B25-41AB-9D49-2FB11D91ED2A}" type="slidenum">
              <a:rPr lang="en-US"/>
              <a:pPr>
                <a:defRPr/>
              </a:pPr>
              <a:t>‹#›</a:t>
            </a:fld>
            <a:endParaRPr lang="en-US"/>
          </a:p>
        </p:txBody>
      </p:sp>
    </p:spTree>
    <p:extLst>
      <p:ext uri="{BB962C8B-B14F-4D97-AF65-F5344CB8AC3E}">
        <p14:creationId xmlns:p14="http://schemas.microsoft.com/office/powerpoint/2010/main" val="1366111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1pPr>
    <a:lvl2pPr marL="457200"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A884CECD-803C-46BB-8B77-DEED5035803C}" type="slidenum">
              <a:rPr lang="en-US">
                <a:latin typeface="Arial" pitchFamily="34" charset="0"/>
              </a:rPr>
              <a:t>1</a:t>
            </a:fld>
            <a:endParaRPr lang="en-US">
              <a:latin typeface="Arial" pitchFamily="34" charset="0"/>
            </a:endParaRPr>
          </a:p>
        </p:txBody>
      </p:sp>
      <p:sp>
        <p:nvSpPr>
          <p:cNvPr id="10243" name="Rectangle 2"/>
          <p:cNvSpPr>
            <a:spLocks noGrp="1" noRot="1" noChangeAspect="1" noChangeArrowheads="1" noTextEdit="1"/>
          </p:cNvSpPr>
          <p:nvPr>
            <p:ph type="sldImg"/>
          </p:nvPr>
        </p:nvSpPr>
        <p:spPr/>
      </p:sp>
      <p:sp>
        <p:nvSpPr>
          <p:cNvPr id="10244" name="Rectangle 3"/>
          <p:cNvSpPr>
            <a:spLocks noGrp="1" noChangeArrowheads="1"/>
          </p:cNvSpPr>
          <p:nvPr>
            <p:ph type="body" idx="1"/>
          </p:nvPr>
        </p:nvSpPr>
        <p:spPr>
          <a:noFill/>
        </p:spPr>
        <p:txBody>
          <a:bodyPr/>
          <a:lstStyle/>
          <a:p>
            <a:pPr eaLnBrk="1" hangingPunct="1"/>
            <a:endParaRPr lang="en-US">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1EC21-956E-18F5-A211-C23D5C9EDE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864B35-918C-47A9-F495-4C6C3AD6D3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71D23D-C007-2D78-EAFD-4506CD166F63}"/>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6B1B62F0-615F-47D4-CF46-8E941BBC8609}"/>
              </a:ext>
            </a:extLst>
          </p:cNvPr>
          <p:cNvSpPr>
            <a:spLocks noGrp="1"/>
          </p:cNvSpPr>
          <p:nvPr>
            <p:ph type="sldNum" sz="quarter" idx="10"/>
          </p:nvPr>
        </p:nvSpPr>
        <p:spPr/>
        <p:txBody>
          <a:bodyPr/>
          <a:lstStyle/>
          <a:p>
            <a:pPr>
              <a:defRPr/>
            </a:pPr>
            <a:fld id="{1BEC3076-5B25-41AB-9D49-2FB11D91ED2A}" type="slidenum">
              <a:rPr lang="en-US" smtClean="0"/>
              <a:pPr>
                <a:defRPr/>
              </a:pPr>
              <a:t>10</a:t>
            </a:fld>
            <a:endParaRPr lang="en-US"/>
          </a:p>
        </p:txBody>
      </p:sp>
    </p:spTree>
    <p:extLst>
      <p:ext uri="{BB962C8B-B14F-4D97-AF65-F5344CB8AC3E}">
        <p14:creationId xmlns:p14="http://schemas.microsoft.com/office/powerpoint/2010/main" val="18562555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8F32B-DE19-4A34-76BC-0B410C9B29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13B22E-FAFB-47DD-3715-6F8EB3E285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AC1A6C-4249-F8A1-7BFC-8CA00A0A110E}"/>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3D079B8A-F61B-39EE-4873-34041F3DF1E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538552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2797E-D83E-8C1E-FAF6-9C3BE270D5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F9A81B-F69C-1DB1-9028-261989C73D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EF4A16-51D6-DC2F-BE28-32D1B9878D43}"/>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B0DBCE8A-B485-C18D-345D-939A323A5E9C}"/>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9451657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01282-A2AF-DE70-6AA7-51038EF463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640B2C-16AB-C244-730E-02113A2503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0B0CE1-A080-E302-10FD-8BE2C4B959B8}"/>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E4332599-861E-2581-DF4E-85A4FF5A24B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6167917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B96F3-370B-F610-E950-660F7BDD36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ADBED6-F805-E03A-D13A-97B0C0008C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282F38-EAFC-C08B-D489-A0E5B989B3F0}"/>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3E3D688E-5FA5-FCC3-808E-3D04FE0CC09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5371195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AB568-032F-6464-1515-7B03AF1620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85843A-75A0-64FE-5662-BFD483AD36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2F0A51-906A-7ED6-65BF-CFC504A0C4F1}"/>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A2580331-EDA8-87CC-2358-0A0A8F88FB8F}"/>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6320301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09034-8AC9-016C-7BE2-18C0EA3864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68B718-7D73-6B11-B0D9-67E8F6F0A0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0E5745-33B0-59EA-9592-043B87EF08C6}"/>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FE9F225F-C796-CAB9-3B73-119BAC5919A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3462051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C1013-D77B-E2A2-96AD-E6F2192690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75B28B-0CCD-2C22-E24B-29C3F1124A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0B4D86-FADA-7942-9733-A5B273E2A5B8}"/>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1B9755DF-5B57-17A4-EA7E-B0415C68D2B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40212300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AA61C-0DFF-C387-77F5-D0889060B4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EA59D5-359B-40F8-EC3D-DB9FDC4DF1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0F116E-197D-D26B-A4EF-A3B0118F988F}"/>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7B8407B1-02C8-8210-3F43-EEDA16CDAD1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4888352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6E5A6-FFE1-74B7-DAFF-82B041BD6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4C7A6A-25DF-5741-15D4-3A643D724A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4C38A4-6A7E-EF97-8123-5A99CD610124}"/>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88662308-F41E-9609-77CD-A8396FBB926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404667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a:t>
            </a:fld>
            <a:endParaRPr lang="en-US"/>
          </a:p>
        </p:txBody>
      </p:sp>
    </p:spTree>
    <p:extLst>
      <p:ext uri="{BB962C8B-B14F-4D97-AF65-F5344CB8AC3E}">
        <p14:creationId xmlns:p14="http://schemas.microsoft.com/office/powerpoint/2010/main" val="10577183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95979-AB66-C042-06CA-4A9C8FCC6E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0EBE1-05CC-044B-6ADF-853BC8AEA3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87C689-50BB-2D4F-6921-5D0BE1495DD9}"/>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055838FE-01DF-F9D6-1CB2-485CDAFEE13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20</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5705559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A3932-A24D-9365-4EFD-F7CE8A6668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53D725-0465-BF86-4A35-30A8AC74C9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4F4CB5-BE0F-6C5B-6674-5E9AC5A695BC}"/>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393EFBF4-2E1A-4280-37F9-D25B0F854362}"/>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3176869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4B832-5C54-C37A-7FF6-FAEE558CFF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56DA29-DA73-22B5-FB5D-A92B9AC453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D9A6DA-818B-359F-0149-4DB3D2D8F5C7}"/>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BE55ACCC-5666-646B-860B-2A1CCECFE62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7388160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202B8-6305-A509-6BE0-D47482394E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865F05-9E03-3268-6E57-68AC6EC12D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C00256-8D92-CCEF-8060-EA309CC82E2C}"/>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A882A29E-7844-CF47-5443-8BAAF4CC8C4C}"/>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6763252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59AA0-7948-6011-AE72-5CF554F727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E17662-1EEE-6C22-B21C-96A7728C01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6C6868-A130-3F80-DC10-B2FD6803A3D7}"/>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9981783F-C924-3AD0-5179-F6C1EC51CAEC}"/>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24</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7016253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0F7FC-1845-09CE-3DFA-6368454C90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7EEC33-78EC-125E-FA2E-C8A9A73587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9DE3E1-7AB5-E59E-1B8E-A54FF532078E}"/>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A043879B-C326-EDDA-A708-00950783ACB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25</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7302453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04AEB-5292-449D-5315-3929CE82FC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97B3CA-8D3F-AC72-B10E-DE06995A18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843882-4EEC-61B8-A79A-972EA2E932D7}"/>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4F1644E9-B767-AF88-242B-E9F8692F47A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2275068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B1D87-5BCC-4FEE-E043-FAA1BA4E81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19DF66-27A1-4D55-AE9D-E66B3FC5B1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717D47-62D9-F03F-1E94-EC99240F2517}"/>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5C347867-8AA7-58D2-21D1-8671E09A654A}"/>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8774590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E97D9-1780-1482-B8B1-C5A75435ED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77AD82-BC90-62E0-E5B1-FC4B31B450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1AE0BF-C2D6-7F64-C42A-50C968E27977}"/>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626D7493-9BD1-D437-47BA-19A5DFCB884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8366819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FD82E-A055-FBEC-A3F3-8CED5F5566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A237EC-E468-6A76-74D3-073C544474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93745B-35AE-50D3-3A0E-BCC2481E6F41}"/>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BE274F2F-4B27-76BB-BC38-09B02A6DCA18}"/>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464324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C5570-99A6-97A5-6355-4A575D532A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176F69-BFF8-8B7C-CC94-9F673C9639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08B499-0B4C-83BC-EB04-4CBCC478B470}"/>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05E594C8-DBD0-9F15-0740-5C302EC4426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3659449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21085-EA13-EEEF-D841-BD41A0B0FA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E5C4AA-01F5-F8FF-F746-E39E398F4F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B1CB58-4A4B-CFFE-8493-BD927C2D15FE}"/>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22868CBC-DCA4-7487-22E8-81744A747DCF}"/>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9318632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3BE5C-D6D0-56E0-CD0C-B2B389CAF3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D9EB07-2D28-E4EF-A652-B4C611772D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D35DB6-FEF2-A01B-7AFC-33A4E6874423}"/>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15182C20-F4C3-6253-907B-C291867FA948}"/>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2214234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DF3F4-E9EB-7A78-2ED4-38110880AA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87AE9B-D874-7C68-A6AC-388D33584D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477977-F8DF-9FA5-E2AA-D6ED3A74424B}"/>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C361AEFF-3B46-8297-F649-859CF1557AC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2645007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429AF-6DB7-5E82-5EE0-0D74C52D1E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698C85-26F0-5B67-67BE-737DD1EF61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CDD697-394A-2B76-3ED1-F217BAD19D23}"/>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02B30BB2-EBA8-97EE-FDA0-8B86790A09F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4616106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2593E-6B1C-6471-317B-C67246AC12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A6F5E4-E052-222C-CBB0-B478D0BB4A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F83775-4E0C-D15B-3D7A-4974C44753BA}"/>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C960AD87-7FBD-D353-1862-78D4DE04ED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73697912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1F813-126F-6656-F7EB-46DD88FDDD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3A62A9-22BA-34CA-A1FB-B8B9BA84B8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82F649-6FC9-91D8-A9AD-DE4ED288FCFA}"/>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AD4CAB73-762D-2646-602B-DDE765C9C4E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2112994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31200-4E29-4624-20AB-F36FF0EDD2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AADFCA-54AA-1DDB-3B0A-5225DD7732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21F09D-BC93-4703-B496-8210DF4BBF54}"/>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AA211009-AC56-9D1E-9349-5A121FFC90A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40454800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01109-C772-8C89-95C3-B0421374A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8CA8F0-9D5B-E3AB-7F11-A38D157910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BDAEB8-85DB-9779-B62D-BA45137FC017}"/>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90CCA64C-9C8B-F4B4-0C3F-367B4854F387}"/>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509827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6DDDF-4920-5112-8DDB-22E89EF3E2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D1E26D-A226-CFA8-4542-C7ADF05913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B764A-CE3C-4AF3-213D-06B29F7242C9}"/>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4193A8FF-074B-712C-470A-921662119E00}"/>
              </a:ext>
            </a:extLst>
          </p:cNvPr>
          <p:cNvSpPr>
            <a:spLocks noGrp="1"/>
          </p:cNvSpPr>
          <p:nvPr>
            <p:ph type="sldNum" sz="quarter" idx="10"/>
          </p:nvPr>
        </p:nvSpPr>
        <p:spPr/>
        <p:txBody>
          <a:bodyPr/>
          <a:lstStyle/>
          <a:p>
            <a:pPr>
              <a:defRPr/>
            </a:pPr>
            <a:fld id="{1BEC3076-5B25-41AB-9D49-2FB11D91ED2A}" type="slidenum">
              <a:rPr lang="en-US" smtClean="0"/>
              <a:pPr>
                <a:defRPr/>
              </a:pPr>
              <a:t>5</a:t>
            </a:fld>
            <a:endParaRPr lang="en-US"/>
          </a:p>
        </p:txBody>
      </p:sp>
    </p:spTree>
    <p:extLst>
      <p:ext uri="{BB962C8B-B14F-4D97-AF65-F5344CB8AC3E}">
        <p14:creationId xmlns:p14="http://schemas.microsoft.com/office/powerpoint/2010/main" val="4111853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9BC7C-EA33-2290-E53B-0E3FF254D2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E659E1-0A17-2252-4D74-384ED0B506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16AFF5-736E-834A-872A-BD8E2F422A8B}"/>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B54A315E-7DF8-AF67-D807-020D06AC127F}"/>
              </a:ext>
            </a:extLst>
          </p:cNvPr>
          <p:cNvSpPr>
            <a:spLocks noGrp="1"/>
          </p:cNvSpPr>
          <p:nvPr>
            <p:ph type="sldNum" sz="quarter" idx="10"/>
          </p:nvPr>
        </p:nvSpPr>
        <p:spPr/>
        <p:txBody>
          <a:bodyPr/>
          <a:lstStyle/>
          <a:p>
            <a:pPr>
              <a:defRPr/>
            </a:pPr>
            <a:fld id="{1BEC3076-5B25-41AB-9D49-2FB11D91ED2A}" type="slidenum">
              <a:rPr lang="en-US" smtClean="0"/>
              <a:pPr>
                <a:defRPr/>
              </a:pPr>
              <a:t>6</a:t>
            </a:fld>
            <a:endParaRPr lang="en-US"/>
          </a:p>
        </p:txBody>
      </p:sp>
    </p:spTree>
    <p:extLst>
      <p:ext uri="{BB962C8B-B14F-4D97-AF65-F5344CB8AC3E}">
        <p14:creationId xmlns:p14="http://schemas.microsoft.com/office/powerpoint/2010/main" val="2231010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EFFF6-8819-6924-0DA8-97B9E8F65A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80026F-2471-A7E8-0141-A82B47C5F1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CCE705-018E-CF9C-D6FE-60C764F3F36A}"/>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C3B22C1C-44E2-195C-A14F-4797C024ADA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931706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96556-B8BF-C450-EF0D-BB09731C23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058EFE-2218-504A-CE9A-B3B1BC5A9A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BE3918-F98D-7536-E250-3514866426A9}"/>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482595E9-A275-E549-5EC8-4E3D5E9EA401}"/>
              </a:ext>
            </a:extLst>
          </p:cNvPr>
          <p:cNvSpPr>
            <a:spLocks noGrp="1"/>
          </p:cNvSpPr>
          <p:nvPr>
            <p:ph type="sldNum" sz="quarter" idx="10"/>
          </p:nvPr>
        </p:nvSpPr>
        <p:spPr/>
        <p:txBody>
          <a:bodyPr/>
          <a:lstStyle/>
          <a:p>
            <a:pPr>
              <a:defRPr/>
            </a:pPr>
            <a:fld id="{1BEC3076-5B25-41AB-9D49-2FB11D91ED2A}" type="slidenum">
              <a:rPr lang="en-US" smtClean="0"/>
              <a:pPr>
                <a:defRPr/>
              </a:pPr>
              <a:t>8</a:t>
            </a:fld>
            <a:endParaRPr lang="en-US"/>
          </a:p>
        </p:txBody>
      </p:sp>
    </p:spTree>
    <p:extLst>
      <p:ext uri="{BB962C8B-B14F-4D97-AF65-F5344CB8AC3E}">
        <p14:creationId xmlns:p14="http://schemas.microsoft.com/office/powerpoint/2010/main" val="1471623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1820D-9DF8-8E37-80D0-08F5DA00B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6471FA-6141-A4A2-9D09-B1961CEF5F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FFE9ED-BFE9-3F59-4BF3-FA65792FB7D4}"/>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B4122C54-89FA-D006-D921-542222FDAFCF}"/>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4281855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567E7CF-E1C7-4EFD-B6F4-83A3CE20783A}"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BBBD588-EE94-4865-806B-7E088582BA9C}"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2D66D22-8E2E-428B-9A04-6E465AEF66A2}"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2pPr>
              <a:defRPr sz="20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3A28622A-868B-4626-B788-F10EB9D3EEB5}" type="slidenum">
              <a:rPr lang="en-US"/>
              <a:pPr>
                <a:defRPr/>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E40FDDDF-F98D-420A-81A2-8B3C1AB069CA}"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48FF7268-2665-4943-B8CE-EB751F103B7A}"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C6502DC0-D13A-4205-BCE5-6A6AA8D6BF0E}"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8D1D8D5D-689F-4034-8C4B-55586FEE0A9B}"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9813BFB7-B055-4F63-A8AD-BBE338EEABC9}"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2CB5DCA6-A020-4D4C-8C9D-ADF32EE07864}"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C143D0CC-A0E5-4010-ACD6-36E6FB96DF12}"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lvl1pPr>
              <a:defRPr sz="1400" smtClean="0">
                <a:latin typeface="Arial"/>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lvl1pPr algn="ctr">
              <a:defRPr sz="1400" smtClean="0">
                <a:latin typeface="Arial"/>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lvl1pPr algn="r">
              <a:defRPr sz="1400" smtClean="0">
                <a:latin typeface="Arial"/>
              </a:defRPr>
            </a:lvl1pPr>
          </a:lstStyle>
          <a:p>
            <a:pPr>
              <a:defRPr/>
            </a:pPr>
            <a:fld id="{1D4EB3C1-8F9D-42EF-9E85-3A89EB64C53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a:ea typeface="ＭＳ Ｐゴシック" pitchFamily="1" charset="-128"/>
        </a:defRPr>
      </a:lvl2pPr>
      <a:lvl3pPr algn="ctr" rtl="0" eaLnBrk="0" fontAlgn="base" hangingPunct="0">
        <a:spcBef>
          <a:spcPct val="0"/>
        </a:spcBef>
        <a:spcAft>
          <a:spcPct val="0"/>
        </a:spcAft>
        <a:defRPr sz="4400">
          <a:solidFill>
            <a:schemeClr val="tx2"/>
          </a:solidFill>
          <a:latin typeface="Arial"/>
          <a:ea typeface="ＭＳ Ｐゴシック" pitchFamily="1" charset="-128"/>
        </a:defRPr>
      </a:lvl3pPr>
      <a:lvl4pPr algn="ctr" rtl="0" eaLnBrk="0" fontAlgn="base" hangingPunct="0">
        <a:spcBef>
          <a:spcPct val="0"/>
        </a:spcBef>
        <a:spcAft>
          <a:spcPct val="0"/>
        </a:spcAft>
        <a:defRPr sz="4400">
          <a:solidFill>
            <a:schemeClr val="tx2"/>
          </a:solidFill>
          <a:latin typeface="Arial"/>
          <a:ea typeface="ＭＳ Ｐゴシック" pitchFamily="1" charset="-128"/>
        </a:defRPr>
      </a:lvl4pPr>
      <a:lvl5pPr algn="ctr" rtl="0" eaLnBrk="0" fontAlgn="base" hangingPunct="0">
        <a:spcBef>
          <a:spcPct val="0"/>
        </a:spcBef>
        <a:spcAft>
          <a:spcPct val="0"/>
        </a:spcAft>
        <a:defRPr sz="4400">
          <a:solidFill>
            <a:schemeClr val="tx2"/>
          </a:solidFill>
          <a:latin typeface="Arial"/>
          <a:ea typeface="ＭＳ Ｐゴシック" pitchFamily="1" charset="-128"/>
        </a:defRPr>
      </a:lvl5pPr>
      <a:lvl6pPr marL="457200" algn="ctr" rtl="0" fontAlgn="base">
        <a:spcBef>
          <a:spcPct val="0"/>
        </a:spcBef>
        <a:spcAft>
          <a:spcPct val="0"/>
        </a:spcAft>
        <a:defRPr sz="4400">
          <a:solidFill>
            <a:schemeClr val="tx2"/>
          </a:solidFill>
          <a:latin typeface="Arial"/>
          <a:ea typeface="ＭＳ Ｐゴシック" pitchFamily="1" charset="-128"/>
        </a:defRPr>
      </a:lvl6pPr>
      <a:lvl7pPr marL="914400" algn="ctr" rtl="0" fontAlgn="base">
        <a:spcBef>
          <a:spcPct val="0"/>
        </a:spcBef>
        <a:spcAft>
          <a:spcPct val="0"/>
        </a:spcAft>
        <a:defRPr sz="4400">
          <a:solidFill>
            <a:schemeClr val="tx2"/>
          </a:solidFill>
          <a:latin typeface="Arial"/>
          <a:ea typeface="ＭＳ Ｐゴシック" pitchFamily="1" charset="-128"/>
        </a:defRPr>
      </a:lvl7pPr>
      <a:lvl8pPr marL="1371600" algn="ctr" rtl="0" fontAlgn="base">
        <a:spcBef>
          <a:spcPct val="0"/>
        </a:spcBef>
        <a:spcAft>
          <a:spcPct val="0"/>
        </a:spcAft>
        <a:defRPr sz="4400">
          <a:solidFill>
            <a:schemeClr val="tx2"/>
          </a:solidFill>
          <a:latin typeface="Arial"/>
          <a:ea typeface="ＭＳ Ｐゴシック" pitchFamily="1" charset="-128"/>
        </a:defRPr>
      </a:lvl8pPr>
      <a:lvl9pPr marL="1828800" algn="ctr" rtl="0" fontAlgn="base">
        <a:spcBef>
          <a:spcPct val="0"/>
        </a:spcBef>
        <a:spcAft>
          <a:spcPct val="0"/>
        </a:spcAft>
        <a:defRPr sz="4400">
          <a:solidFill>
            <a:schemeClr val="tx2"/>
          </a:solidFill>
          <a:latin typeface="Arial"/>
          <a:ea typeface="ＭＳ Ｐゴシック"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stretch>
            <a:fillRect/>
          </a:stretch>
        </p:blipFill>
        <p:spPr bwMode="auto">
          <a:xfrm>
            <a:off x="0" y="0"/>
            <a:ext cx="9145588" cy="6859588"/>
          </a:xfrm>
          <a:prstGeom prst="rect">
            <a:avLst/>
          </a:prstGeom>
          <a:noFill/>
          <a:ln w="9525">
            <a:noFill/>
            <a:miter lim="800000"/>
          </a:ln>
        </p:spPr>
      </p:pic>
      <p:pic>
        <p:nvPicPr>
          <p:cNvPr id="3075" name="Picture 7"/>
          <p:cNvPicPr>
            <a:picLocks noChangeAspect="1" noChangeArrowheads="1"/>
          </p:cNvPicPr>
          <p:nvPr/>
        </p:nvPicPr>
        <p:blipFill>
          <a:blip r:embed="rId4"/>
          <a:srcRect l="5173"/>
          <a:stretch>
            <a:fillRect/>
          </a:stretch>
        </p:blipFill>
        <p:spPr bwMode="auto">
          <a:xfrm>
            <a:off x="0" y="3886200"/>
            <a:ext cx="8382000" cy="1304925"/>
          </a:xfrm>
          <a:prstGeom prst="rect">
            <a:avLst/>
          </a:prstGeom>
          <a:noFill/>
          <a:ln w="9525">
            <a:noFill/>
            <a:miter lim="800000"/>
          </a:ln>
        </p:spPr>
      </p:pic>
      <p:pic>
        <p:nvPicPr>
          <p:cNvPr id="3076" name="Picture 4"/>
          <p:cNvPicPr>
            <a:picLocks noChangeAspect="1" noChangeArrowheads="1"/>
          </p:cNvPicPr>
          <p:nvPr/>
        </p:nvPicPr>
        <p:blipFill>
          <a:blip r:embed="rId5"/>
          <a:stretch>
            <a:fillRect/>
          </a:stretch>
        </p:blipFill>
        <p:spPr bwMode="auto">
          <a:xfrm>
            <a:off x="3810000" y="3886200"/>
            <a:ext cx="4495800" cy="1284288"/>
          </a:xfrm>
          <a:prstGeom prst="rect">
            <a:avLst/>
          </a:prstGeom>
          <a:noFill/>
          <a:ln w="9525">
            <a:noFill/>
            <a:miter lim="800000"/>
          </a:ln>
        </p:spPr>
      </p:pic>
      <p:pic>
        <p:nvPicPr>
          <p:cNvPr id="3077" name="Picture 5"/>
          <p:cNvPicPr>
            <a:picLocks noChangeAspect="1" noChangeArrowheads="1"/>
          </p:cNvPicPr>
          <p:nvPr/>
        </p:nvPicPr>
        <p:blipFill>
          <a:blip r:embed="rId6"/>
          <a:stretch>
            <a:fillRect/>
          </a:stretch>
        </p:blipFill>
        <p:spPr bwMode="auto">
          <a:xfrm>
            <a:off x="1296988" y="5334000"/>
            <a:ext cx="6604000" cy="492125"/>
          </a:xfrm>
          <a:prstGeom prst="rect">
            <a:avLst/>
          </a:prstGeom>
          <a:noFill/>
          <a:ln w="9525">
            <a:noFill/>
            <a:miter lim="800000"/>
          </a:ln>
        </p:spPr>
      </p:pic>
      <p:sp>
        <p:nvSpPr>
          <p:cNvPr id="3078" name="Rectangle 6"/>
          <p:cNvSpPr>
            <a:spLocks noGrp="1" noChangeArrowheads="1"/>
          </p:cNvSpPr>
          <p:nvPr>
            <p:ph type="subTitle" idx="1"/>
          </p:nvPr>
        </p:nvSpPr>
        <p:spPr>
          <a:xfrm>
            <a:off x="685800" y="838200"/>
            <a:ext cx="7772400" cy="2209800"/>
          </a:xfrm>
          <a:noFill/>
        </p:spPr>
        <p:txBody>
          <a:bodyPr/>
          <a:lstStyle/>
          <a:p>
            <a:pPr eaLnBrk="1" hangingPunct="1"/>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Arkansas Environmental Federation</a:t>
            </a:r>
          </a:p>
          <a:p>
            <a:pPr eaLnBrk="1" hangingPunct="1"/>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Clean Air Act Judicial/Administrative Litigation Developments:</a:t>
            </a:r>
            <a:b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br>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2024 – 2025</a:t>
            </a: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 </a:t>
            </a:r>
            <a:endParaRPr lang="en-US" sz="5400" b="1" dirty="0">
              <a:solidFill>
                <a:schemeClr val="bg1"/>
              </a:solidFill>
              <a:latin typeface="HelveticaNeueLT Com 25 UltLt" pitchFamily="34" charset="0"/>
            </a:endParaRPr>
          </a:p>
        </p:txBody>
      </p:sp>
      <p:sp>
        <p:nvSpPr>
          <p:cNvPr id="2" name="Slide Number Placeholder 1"/>
          <p:cNvSpPr>
            <a:spLocks noGrp="1"/>
          </p:cNvSpPr>
          <p:nvPr>
            <p:ph type="sldNum" sz="quarter" idx="12"/>
          </p:nvPr>
        </p:nvSpPr>
        <p:spPr/>
        <p:txBody>
          <a:bodyPr/>
          <a:lstStyle/>
          <a:p>
            <a:pPr>
              <a:defRPr/>
            </a:pPr>
            <a:fld id="{9567E7CF-E1C7-4EFD-B6F4-83A3CE20783A}" type="slidenum">
              <a:rPr lang="en-US" smtClean="0"/>
              <a:pPr>
                <a:defRPr/>
              </a:pPr>
              <a:t>1</a:t>
            </a:fld>
            <a:endParaRPr lang="en-US"/>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03B07-EA76-9D76-5492-3C5A76947E9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B3BF11A-B171-62FE-CF7F-B1A4FB9A8E16}"/>
              </a:ext>
            </a:extLst>
          </p:cNvPr>
          <p:cNvPicPr>
            <a:picLocks noChangeAspect="1"/>
          </p:cNvPicPr>
          <p:nvPr/>
        </p:nvPicPr>
        <p:blipFill>
          <a:blip r:embed="rId3"/>
          <a:stretch>
            <a:fillRect/>
          </a:stretch>
        </p:blipFill>
        <p:spPr>
          <a:xfrm>
            <a:off x="0" y="0"/>
            <a:ext cx="9144000" cy="6858000"/>
          </a:xfrm>
          <a:prstGeom prst="rect">
            <a:avLst/>
          </a:prstGeom>
        </p:spPr>
      </p:pic>
      <p:sp>
        <p:nvSpPr>
          <p:cNvPr id="6" name="Rectangle 16">
            <a:extLst>
              <a:ext uri="{FF2B5EF4-FFF2-40B4-BE49-F238E27FC236}">
                <a16:creationId xmlns:a16="http://schemas.microsoft.com/office/drawing/2014/main" id="{E6774CE7-DF45-9233-00BF-26B0D61C6EDE}"/>
              </a:ext>
            </a:extLst>
          </p:cNvPr>
          <p:cNvSpPr txBox="1">
            <a:spLocks noChangeArrowheads="1"/>
          </p:cNvSpPr>
          <p:nvPr/>
        </p:nvSpPr>
        <p:spPr bwMode="auto">
          <a:xfrm>
            <a:off x="685800" y="1592580"/>
            <a:ext cx="68580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eaLnBrk="1" hangingPunct="1">
              <a:spcBef>
                <a:spcPct val="20000"/>
              </a:spcBef>
              <a:defRPr/>
            </a:pPr>
            <a:endParaRPr kumimoji="0" lang="en-US" sz="1400" b="0" u="none" strike="noStrike" kern="0" cap="none" spc="0" normalizeH="0" baseline="0" noProof="0" dirty="0">
              <a:ln>
                <a:noFill/>
              </a:ln>
              <a:solidFill>
                <a:srgbClr val="00529F"/>
              </a:solidFill>
              <a:effectLst/>
              <a:uLnTx/>
              <a:uFillTx/>
              <a:latin typeface="+mn-lt"/>
              <a:ea typeface="+mn-ea"/>
              <a:cs typeface="+mn-cs"/>
            </a:endParaRPr>
          </a:p>
          <a:p>
            <a:pPr algn="ctr">
              <a:buNone/>
            </a:pPr>
            <a:endParaRPr lang="en-US" sz="3000" b="1" dirty="0">
              <a:latin typeface="Calibri" panose="020F0502020204030204" pitchFamily="34" charset="0"/>
            </a:endParaRPr>
          </a:p>
          <a:p>
            <a:pPr algn="ctr">
              <a:buNone/>
            </a:pPr>
            <a:endParaRPr lang="en-US" sz="3000" b="1" dirty="0">
              <a:latin typeface="Calibri" panose="020F0502020204030204" pitchFamily="34" charset="0"/>
            </a:endParaRPr>
          </a:p>
          <a:p>
            <a:pPr algn="ctr">
              <a:buNone/>
            </a:pPr>
            <a:endParaRPr lang="en-US" sz="3000" b="1" dirty="0">
              <a:latin typeface="Calibri" panose="020F0502020204030204" pitchFamily="34" charset="0"/>
            </a:endParaRPr>
          </a:p>
          <a:p>
            <a:pPr algn="ctr">
              <a:buNone/>
            </a:pPr>
            <a:r>
              <a:rPr lang="en-US" sz="3000" b="1" dirty="0">
                <a:latin typeface="Calibri" panose="020F0502020204030204" pitchFamily="34" charset="0"/>
              </a:rPr>
              <a:t>NSR</a:t>
            </a: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sz="1800" b="0" i="0" u="none" strike="noStrike" kern="0" cap="none" spc="0" normalizeH="0" baseline="0" noProof="0" dirty="0">
              <a:ln>
                <a:noFill/>
              </a:ln>
              <a:solidFill>
                <a:srgbClr val="00529F"/>
              </a:solidFill>
              <a:effectLst/>
              <a:uLnTx/>
              <a:uFillTx/>
              <a:latin typeface="+mn-lt"/>
              <a:ea typeface="+mn-ea"/>
              <a:cs typeface="+mn-cs"/>
            </a:endParaRPr>
          </a:p>
        </p:txBody>
      </p:sp>
      <p:sp>
        <p:nvSpPr>
          <p:cNvPr id="2" name="Slide Number Placeholder 1">
            <a:extLst>
              <a:ext uri="{FF2B5EF4-FFF2-40B4-BE49-F238E27FC236}">
                <a16:creationId xmlns:a16="http://schemas.microsoft.com/office/drawing/2014/main" id="{A77C482D-449C-0683-5A1A-901F053EE8DA}"/>
              </a:ext>
            </a:extLst>
          </p:cNvPr>
          <p:cNvSpPr>
            <a:spLocks noGrp="1"/>
          </p:cNvSpPr>
          <p:nvPr>
            <p:ph type="sldNum" sz="quarter" idx="12"/>
          </p:nvPr>
        </p:nvSpPr>
        <p:spPr/>
        <p:txBody>
          <a:bodyPr/>
          <a:lstStyle/>
          <a:p>
            <a:pPr>
              <a:defRPr/>
            </a:pPr>
            <a:fld id="{3A28622A-868B-4626-B788-F10EB9D3EEB5}" type="slidenum">
              <a:rPr lang="en-US" smtClean="0"/>
              <a:pPr>
                <a:defRPr/>
              </a:pPr>
              <a:t>10</a:t>
            </a:fld>
            <a:endParaRPr lang="en-US"/>
          </a:p>
        </p:txBody>
      </p:sp>
    </p:spTree>
    <p:extLst>
      <p:ext uri="{BB962C8B-B14F-4D97-AF65-F5344CB8AC3E}">
        <p14:creationId xmlns:p14="http://schemas.microsoft.com/office/powerpoint/2010/main" val="425054472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2E198-0D2E-71B6-DC95-45E868BC59D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ADD9A08-52FC-BD82-3CE7-90E41EADDB10}"/>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3603D809-A781-0F8E-972D-F86DC36B2A2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2000" b="1" dirty="0">
                <a:solidFill>
                  <a:srgbClr val="FFFFFF"/>
                </a:solidFill>
                <a:latin typeface="Calibri"/>
                <a:cs typeface="Arial"/>
              </a:rPr>
              <a:t>Clean Air Act/Copper Mine: Center for Biological Diversity and Other Organizations Challenge Arizona Department of Environmental Quality Issued Air Permit</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54C60638-05A2-70F8-26B5-E0983EAADE5B}"/>
              </a:ext>
            </a:extLst>
          </p:cNvPr>
          <p:cNvSpPr txBox="1">
            <a:spLocks noChangeArrowheads="1"/>
          </p:cNvSpPr>
          <p:nvPr/>
        </p:nvSpPr>
        <p:spPr bwMode="auto">
          <a:xfrm>
            <a:off x="800100"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Center for Biological Diversity, Famers investment CO., and Save the Scenic Santa </a:t>
            </a:r>
            <a:r>
              <a:rPr kumimoji="0" lang="en-US" sz="1600" b="0" i="0" u="none" strike="noStrike" kern="1200" cap="none" spc="0" normalizeH="0" baseline="0" noProof="0" dirty="0" err="1">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Ritas</a:t>
            </a: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 Association filed a January 30th Notice of Appeal and Request for Hearing  before the Arizona Office of Administrative Hearings.</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CBD is challenging the Arizona Department of Environmental Quality issuance on January 2nd of a Class II Air Quality Permit to Copper World, Inc.</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Air Permit is described as authorizing Copper World to begin construction and operation of proposed open-pit copper mines in Pima County, Arizona. The project is stated to consist of:</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…open-pit mining of copper oxide and sulfide ore, including drilling, blasting, loading, hauling, and stockpiling of ore and waste rock; primary crushing and stockpiling of oxide and sulfide ore; milling and flotation of sulfide ore; heap leaching of oxide ore; vat leaching of sulfide ore concentrate and recovery of gold silver; solvent extraction and electrowinning of oxide and sulfide leach circuits; optional copper concentrate dewatering and shipping preparation; molybdenum concentrate drying and bagging; tailings storage and management; and a sulfuric acid plant.</a:t>
            </a:r>
          </a:p>
          <a:p>
            <a:pPr marL="1200150" lvl="3" indent="-285750">
              <a:buFont typeface="Arial" panose="020B0604020202020204" pitchFamily="34" charset="0"/>
              <a:buChar char="•"/>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p:txBody>
      </p:sp>
      <p:sp>
        <p:nvSpPr>
          <p:cNvPr id="2" name="Slide Number Placeholder 1">
            <a:extLst>
              <a:ext uri="{FF2B5EF4-FFF2-40B4-BE49-F238E27FC236}">
                <a16:creationId xmlns:a16="http://schemas.microsoft.com/office/drawing/2014/main" id="{2E36CB0F-265C-DE05-C7E0-BED459E1D58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5267818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AA9F9-C31E-D1CC-E4A6-8F32A5833B3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55FDEDF-2A76-6D30-51A6-4F1622D543BB}"/>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9927BE5A-02BA-CDFC-BC0D-EB2AC8CB46BC}"/>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2000" b="1" dirty="0">
                <a:solidFill>
                  <a:srgbClr val="FFFFFF"/>
                </a:solidFill>
                <a:latin typeface="Calibri"/>
                <a:cs typeface="Arial"/>
              </a:rPr>
              <a:t>Clean Air Act/Copper Mine: Center for Biological Diversity and Other Organizations Challenge Arizona Department of Environmental Quality Issued Air Permit</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2D0C3C09-C9F8-0752-8B31-36A1422960D8}"/>
              </a:ext>
            </a:extLst>
          </p:cNvPr>
          <p:cNvSpPr txBox="1">
            <a:spLocks noChangeArrowheads="1"/>
          </p:cNvSpPr>
          <p:nvPr/>
        </p:nvSpPr>
        <p:spPr bwMode="auto">
          <a:xfrm>
            <a:off x="800100"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lang="en-US" sz="1700" dirty="0">
                <a:solidFill>
                  <a:srgbClr val="444444"/>
                </a:solidFill>
                <a:latin typeface="Times New Roman" panose="02020603050405020304" pitchFamily="18" charset="0"/>
                <a:cs typeface="Times New Roman" panose="02020603050405020304" pitchFamily="18" charset="0"/>
              </a:rPr>
              <a:t>The air emissions resulted from the operation of the copper mine are stated to have included various criteria and other pollutants.</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lang="en-US" sz="1700" dirty="0">
                <a:solidFill>
                  <a:srgbClr val="444444"/>
                </a:solidFill>
                <a:latin typeface="Times New Roman" panose="02020603050405020304" pitchFamily="18" charset="0"/>
                <a:cs typeface="Times New Roman" panose="02020603050405020304" pitchFamily="18" charset="0"/>
              </a:rPr>
              <a:t>CBD argues that the project constitutes a major source of air pollutants and should have obtained a Class I (as opposed to a Class II) Permit. </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lang="en-US" sz="1700" dirty="0">
                <a:solidFill>
                  <a:srgbClr val="444444"/>
                </a:solidFill>
                <a:latin typeface="Times New Roman" panose="02020603050405020304" pitchFamily="18" charset="0"/>
                <a:cs typeface="Times New Roman" panose="02020603050405020304" pitchFamily="18" charset="0"/>
              </a:rPr>
              <a:t>The organizations argue that ADEQ erred by misinterpreting the meaning of “any air pollutant” by failing to take non-fugitive general particulate matter into account in evaluating potential to emit for “major source” applicability. </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lang="en-US" sz="1700" dirty="0">
                <a:solidFill>
                  <a:srgbClr val="444444"/>
                </a:solidFill>
                <a:latin typeface="Times New Roman" panose="02020603050405020304" pitchFamily="18" charset="0"/>
                <a:cs typeface="Times New Roman" panose="02020603050405020304" pitchFamily="18" charset="0"/>
              </a:rPr>
              <a:t>The state agency is also alleged to have erred by:</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…erroneously characterizing PM emissions from stockpiles, transfer points and tailings storage facilities as “fugitive.”</a:t>
            </a: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p:txBody>
      </p:sp>
      <p:sp>
        <p:nvSpPr>
          <p:cNvPr id="2" name="Slide Number Placeholder 1">
            <a:extLst>
              <a:ext uri="{FF2B5EF4-FFF2-40B4-BE49-F238E27FC236}">
                <a16:creationId xmlns:a16="http://schemas.microsoft.com/office/drawing/2014/main" id="{56192E5C-724D-F824-3E9E-F003AEB7697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69086626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BF195-A53A-57EB-BC78-B8BF33F9F5E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2E667BE-DCC4-3413-A5D0-EF3178A8138F}"/>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4FBBDA9D-1CF4-D7C7-336F-018058DF3856}"/>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New Source Review/Clean Air Act: U.S. Environmental Protection Agency Guidance Addressing "Begin Actual Construction"</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2CE1D2B9-E903-B8F8-28B2-3EABA0029DEE}"/>
              </a:ext>
            </a:extLst>
          </p:cNvPr>
          <p:cNvSpPr txBox="1">
            <a:spLocks noChangeArrowheads="1"/>
          </p:cNvSpPr>
          <p:nvPr/>
        </p:nvSpPr>
        <p:spPr bwMode="auto">
          <a:xfrm>
            <a:off x="704850" y="1349829"/>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endParaRPr>
          </a:p>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The United States Environmental Protection Agency issued a September 2nd interpretive letter addressing the definition of “Begin Actual Construction” in the Clean Air Act New Source Review regulations.</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lang="en-US" sz="1400" dirty="0">
                <a:solidFill>
                  <a:srgbClr val="444444"/>
                </a:solidFill>
                <a:latin typeface="Times New Roman" panose="02020603050405020304" pitchFamily="18" charset="0"/>
                <a:cs typeface="Times New Roman" panose="02020603050405020304" pitchFamily="18" charset="0"/>
              </a:rPr>
              <a:t>The September 2nd letter arguably narrows the scope of the phrase “Begin Actual Construction”. The project addressed in the letter indicates that the referenced company: </a:t>
            </a:r>
          </a:p>
          <a:p>
            <a:pPr marL="0" lvl="1">
              <a:defRPr/>
            </a:pPr>
            <a:endParaRPr lang="en-US" sz="1400" dirty="0">
              <a:solidFill>
                <a:srgbClr val="444444"/>
              </a:solidFill>
              <a:latin typeface="Times New Roman" panose="02020603050405020304" pitchFamily="18" charset="0"/>
              <a:cs typeface="Times New Roman" panose="02020603050405020304" pitchFamily="18" charset="0"/>
            </a:endParaRPr>
          </a:p>
          <a:p>
            <a:pPr marL="914400" lvl="3">
              <a:defRPr/>
            </a:pPr>
            <a:r>
              <a:rPr lang="en-US" sz="1400" dirty="0">
                <a:solidFill>
                  <a:srgbClr val="444444"/>
                </a:solidFill>
                <a:latin typeface="Times New Roman" panose="02020603050405020304" pitchFamily="18" charset="0"/>
                <a:cs typeface="Times New Roman" panose="02020603050405020304" pitchFamily="18" charset="0"/>
              </a:rPr>
              <a:t>…proposes to construct the core and shell of a building that will eventually house emission units without contemporaneously beginning construction on any semiconductor manufacturing equipment that could be classified as an emissions unit.</a:t>
            </a:r>
          </a:p>
          <a:p>
            <a:pPr marL="914400" lvl="3">
              <a:defRPr/>
            </a:pPr>
            <a:endParaRPr lang="en-US" sz="1400" dirty="0">
              <a:solidFill>
                <a:srgbClr val="444444"/>
              </a:solidFill>
              <a:latin typeface="Times New Roman" panose="02020603050405020304" pitchFamily="18" charset="0"/>
              <a:cs typeface="Times New Roman" panose="02020603050405020304" pitchFamily="18" charset="0"/>
            </a:endParaRPr>
          </a:p>
          <a:p>
            <a:pPr marL="0" lvl="1">
              <a:defRPr/>
            </a:pPr>
            <a:r>
              <a:rPr lang="en-US" sz="1400" dirty="0">
                <a:solidFill>
                  <a:srgbClr val="444444"/>
                </a:solidFill>
                <a:latin typeface="Times New Roman" panose="02020603050405020304" pitchFamily="18" charset="0"/>
                <a:cs typeface="Times New Roman" panose="02020603050405020304" pitchFamily="18" charset="0"/>
              </a:rPr>
              <a:t>EPA in the September 2nd letter states that it is within the company’s discretion to interpret its existing regulations to allow the company to undertake, prior to obtaining an NSR permit, the activities listed under stage 1, provided that the construction of the core and shell of the building does not involve the physical construction of an emission unit or the laying of underground piping or construction of supports and foundations that are part of any emissions unit.</a:t>
            </a:r>
          </a:p>
          <a:p>
            <a:pPr marL="0" lvl="1">
              <a:defRPr/>
            </a:pPr>
            <a:endParaRPr lang="en-US" sz="1400" dirty="0">
              <a:solidFill>
                <a:srgbClr val="444444"/>
              </a:solidFill>
              <a:latin typeface="Times New Roman" panose="02020603050405020304" pitchFamily="18" charset="0"/>
              <a:cs typeface="Times New Roman" panose="02020603050405020304" pitchFamily="18" charset="0"/>
            </a:endParaRPr>
          </a:p>
          <a:p>
            <a:pPr marL="914400" lvl="3">
              <a:defRPr/>
            </a:pPr>
            <a:endParaRPr lang="en-US" sz="1400" dirty="0">
              <a:solidFill>
                <a:srgbClr val="444444"/>
              </a:solidFill>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57057FC1-1E35-D69C-B789-C696F037112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85380563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E3E35-1720-B8CB-CB07-176CC13A5D8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477919C-8F29-E523-6ECB-0827D47E4BAB}"/>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29455A93-4C1B-144D-EE44-F7B42025ACF6}"/>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New Source Review/Clean Air Act: U.S. Senator Markey Letter to U.S. EPA Questioning "Begin Actual Construction" Guidance</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918CD939-A695-458F-223E-79E149BA9417}"/>
              </a:ext>
            </a:extLst>
          </p:cNvPr>
          <p:cNvSpPr txBox="1">
            <a:spLocks noChangeArrowheads="1"/>
          </p:cNvSpPr>
          <p:nvPr/>
        </p:nvSpPr>
        <p:spPr bwMode="auto">
          <a:xfrm>
            <a:off x="704850" y="1349829"/>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Example of an EPA Guidance that will be challenged:</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lang="en-US" sz="1700" dirty="0">
                <a:solidFill>
                  <a:srgbClr val="444444"/>
                </a:solidFill>
                <a:latin typeface="Times New Roman" panose="02020603050405020304" pitchFamily="18" charset="0"/>
                <a:cs typeface="Times New Roman" panose="02020603050405020304" pitchFamily="18" charset="0"/>
              </a:rPr>
              <a:t>United States Senator Edward Markey (D - Massachusetts) transmitted a September 25th letter to EPA Administrator Lee Zeldin stating in part:</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914400" lvl="3">
              <a:defRPr/>
            </a:pPr>
            <a:r>
              <a:rPr lang="en-US" sz="1700" dirty="0">
                <a:solidFill>
                  <a:srgbClr val="444444"/>
                </a:solidFill>
                <a:latin typeface="Times New Roman" panose="02020603050405020304" pitchFamily="18" charset="0"/>
                <a:cs typeface="Times New Roman" panose="02020603050405020304" pitchFamily="18" charset="0"/>
              </a:rPr>
              <a:t>…Your recent reinterpretation of the Clean Air Act’s New Source Review (NSR) permitting requirements will translate to direct harm to human health here in the United States. By allowing pre-construction activities for major polluting facilities—including data centers and associated power generation infrastructure—to proceed without securing the air quality permits required under federal law, you are greenlighting irreparable harm to our air, environment, and local communities.</a:t>
            </a:r>
          </a:p>
          <a:p>
            <a:pPr marL="0" lvl="1">
              <a:defRPr/>
            </a:pPr>
            <a:endParaRPr lang="en-US" sz="1400" dirty="0">
              <a:solidFill>
                <a:srgbClr val="444444"/>
              </a:solidFill>
              <a:latin typeface="Times New Roman" panose="02020603050405020304" pitchFamily="18" charset="0"/>
              <a:cs typeface="Times New Roman" panose="02020603050405020304" pitchFamily="18" charset="0"/>
            </a:endParaRPr>
          </a:p>
          <a:p>
            <a:pPr marL="914400" lvl="3">
              <a:defRPr/>
            </a:pPr>
            <a:endParaRPr lang="en-US" sz="1400" dirty="0">
              <a:solidFill>
                <a:srgbClr val="444444"/>
              </a:solidFill>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03C89817-8CE0-16E6-60EB-C03857DC7C14}"/>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914480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16777-72C8-F703-F9AE-60B558DF327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5F65E5E-B4DB-BBF1-32DB-25C814D45E2A}"/>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D5CC2240-A82B-CE08-3061-AA3BC7129F4F}"/>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Clean Air Act Citizen Suit Activity: Will, and Has, Spiked During Trump Administration</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68D316C2-577B-5F9F-35DC-2205A46345C9}"/>
              </a:ext>
            </a:extLst>
          </p:cNvPr>
          <p:cNvSpPr txBox="1">
            <a:spLocks noChangeArrowheads="1"/>
          </p:cNvSpPr>
          <p:nvPr/>
        </p:nvSpPr>
        <p:spPr bwMode="auto">
          <a:xfrm>
            <a:off x="800100"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endParaRPr lang="en-US" sz="2200"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r>
              <a:rPr lang="en-US" sz="2200" dirty="0">
                <a:solidFill>
                  <a:srgbClr val="444444"/>
                </a:solidFill>
                <a:latin typeface="Times New Roman" panose="02020603050405020304" pitchFamily="18" charset="0"/>
                <a:cs typeface="Times New Roman" panose="02020603050405020304" pitchFamily="18" charset="0"/>
              </a:rPr>
              <a:t>Addressing EPA activity/inactivity (including EPA reversal of rules/interpretations).</a:t>
            </a:r>
          </a:p>
          <a:p>
            <a:pPr marL="285750" lvl="1" indent="-285750">
              <a:buFont typeface="Arial" panose="020B0604020202020204" pitchFamily="34" charset="0"/>
              <a:buChar char="•"/>
              <a:defRPr/>
            </a:pPr>
            <a:endParaRPr lang="en-US" sz="2200"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r>
              <a:rPr lang="en-US" sz="2200" dirty="0">
                <a:solidFill>
                  <a:srgbClr val="444444"/>
                </a:solidFill>
                <a:latin typeface="Times New Roman" panose="02020603050405020304" pitchFamily="18" charset="0"/>
                <a:cs typeface="Times New Roman" panose="02020603050405020304" pitchFamily="18" charset="0"/>
              </a:rPr>
              <a:t>Addressing alleged facility violations.</a:t>
            </a:r>
          </a:p>
          <a:p>
            <a:pPr marL="285750" lvl="1" indent="-285750">
              <a:buFont typeface="Arial" panose="020B0604020202020204" pitchFamily="34" charset="0"/>
              <a:buChar char="•"/>
              <a:defRPr/>
            </a:pPr>
            <a:endParaRPr lang="en-US" sz="2200"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r>
              <a:rPr lang="en-US" sz="2200" dirty="0">
                <a:solidFill>
                  <a:srgbClr val="444444"/>
                </a:solidFill>
                <a:latin typeface="Times New Roman" panose="02020603050405020304" pitchFamily="18" charset="0"/>
                <a:cs typeface="Times New Roman" panose="02020603050405020304" pitchFamily="18" charset="0"/>
              </a:rPr>
              <a:t>As to “inactivity” EPA may literally not have the staff or resources to meet various statutory requirements.</a:t>
            </a:r>
          </a:p>
        </p:txBody>
      </p:sp>
      <p:sp>
        <p:nvSpPr>
          <p:cNvPr id="2" name="Slide Number Placeholder 1">
            <a:extLst>
              <a:ext uri="{FF2B5EF4-FFF2-40B4-BE49-F238E27FC236}">
                <a16:creationId xmlns:a16="http://schemas.microsoft.com/office/drawing/2014/main" id="{DE3F1E76-D619-CBF2-B7B4-59FB76BB131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50962449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4A740-A569-D2B2-39A6-2D785EA564D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F1DCE11-068B-7254-0CD7-EEC9541BC97D}"/>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30CE5213-3DF5-9BD3-01FF-2035D61E241F}"/>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Citizen Suit Enforcement</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F6FBDC15-6EB3-0A68-88EF-095FC4EF3C94}"/>
              </a:ext>
            </a:extLst>
          </p:cNvPr>
          <p:cNvSpPr txBox="1">
            <a:spLocks noChangeArrowheads="1"/>
          </p:cNvSpPr>
          <p:nvPr/>
        </p:nvSpPr>
        <p:spPr bwMode="auto">
          <a:xfrm>
            <a:off x="800100"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742950" lvl="2" indent="-285750">
              <a:buFont typeface="Arial" panose="020B0604020202020204" pitchFamily="34" charset="0"/>
              <a:buChar char="•"/>
              <a:defRPr/>
            </a:pPr>
            <a:r>
              <a:rPr lang="en-US" sz="1800" dirty="0">
                <a:solidFill>
                  <a:srgbClr val="444444"/>
                </a:solidFill>
                <a:latin typeface="Times New Roman" panose="02020603050405020304" pitchFamily="18" charset="0"/>
                <a:cs typeface="Times New Roman" panose="02020603050405020304" pitchFamily="18" charset="0"/>
              </a:rPr>
              <a:t>Environmental organizations are sophisticated, well funded, and staffed.</a:t>
            </a:r>
          </a:p>
          <a:p>
            <a:pPr marL="742950" lvl="2" indent="-285750">
              <a:buFont typeface="Arial" panose="020B0604020202020204" pitchFamily="34" charset="0"/>
              <a:buChar char="•"/>
              <a:defRPr/>
            </a:pPr>
            <a:endPar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742950" lvl="2" indent="-285750">
              <a:buFont typeface="Arial" panose="020B0604020202020204" pitchFamily="34" charset="0"/>
              <a:buChar char="•"/>
              <a:defRPr/>
            </a:pPr>
            <a:r>
              <a:rPr lang="en-US" sz="1800" dirty="0">
                <a:solidFill>
                  <a:srgbClr val="444444"/>
                </a:solidFill>
                <a:latin typeface="Times New Roman" panose="02020603050405020304" pitchFamily="18" charset="0"/>
                <a:cs typeface="Times New Roman" panose="02020603050405020304" pitchFamily="18" charset="0"/>
              </a:rPr>
              <a:t>Motivated to fill what they perceive as a gap in federal environmental enforcement.</a:t>
            </a:r>
          </a:p>
          <a:p>
            <a:pPr marL="742950" lvl="2" indent="-285750">
              <a:buFont typeface="Arial" panose="020B0604020202020204" pitchFamily="34" charset="0"/>
              <a:buChar char="•"/>
              <a:defRPr/>
            </a:pPr>
            <a:endPar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742950" lvl="2" indent="-285750">
              <a:buFont typeface="Arial" panose="020B0604020202020204" pitchFamily="34" charset="0"/>
              <a:buChar char="•"/>
              <a:defRPr/>
            </a:pPr>
            <a:r>
              <a:rPr lang="en-US" sz="1800" dirty="0">
                <a:solidFill>
                  <a:srgbClr val="444444"/>
                </a:solidFill>
                <a:latin typeface="Times New Roman" panose="02020603050405020304" pitchFamily="18" charset="0"/>
                <a:cs typeface="Times New Roman" panose="02020603050405020304" pitchFamily="18" charset="0"/>
              </a:rPr>
              <a:t>Regardless of use of the Clean Air Act citizen suit provision requires certain notifications, etc.</a:t>
            </a:r>
          </a:p>
          <a:p>
            <a:pPr marL="742950" lvl="2" indent="-285750">
              <a:buFont typeface="Arial" panose="020B0604020202020204" pitchFamily="34" charset="0"/>
              <a:buChar char="•"/>
              <a:defRPr/>
            </a:pPr>
            <a:endPar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742950" lvl="2" indent="-285750">
              <a:buFont typeface="Arial" panose="020B0604020202020204" pitchFamily="34" charset="0"/>
              <a:buChar char="•"/>
              <a:defRPr/>
            </a:pPr>
            <a:r>
              <a:rPr lang="en-US" sz="1800" dirty="0">
                <a:solidFill>
                  <a:srgbClr val="444444"/>
                </a:solidFill>
                <a:latin typeface="Times New Roman" panose="02020603050405020304" pitchFamily="18" charset="0"/>
                <a:cs typeface="Times New Roman" panose="02020603050405020304" pitchFamily="18" charset="0"/>
              </a:rPr>
              <a:t>Citizen suit enforcement is barred if federal or state enforcement. </a:t>
            </a:r>
            <a:endPar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p:txBody>
      </p:sp>
      <p:sp>
        <p:nvSpPr>
          <p:cNvPr id="2" name="Slide Number Placeholder 1">
            <a:extLst>
              <a:ext uri="{FF2B5EF4-FFF2-40B4-BE49-F238E27FC236}">
                <a16:creationId xmlns:a16="http://schemas.microsoft.com/office/drawing/2014/main" id="{719FBBAB-98FC-7A2B-1BDB-FA0781C28F8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09715727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77220-31CF-8DBF-3705-9D71007C581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0FF8B4E-AF47-9315-6FD5-9A2F6663513E}"/>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5AB9129B-5589-DBEF-A66F-67781D378E33}"/>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Citizen Suit Action/Clean Air Act: Southern Environmental Law Center Notice of Intent to Sue Memphis, Tennessee Data Center</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E53F5E03-FF58-BC75-73B9-B0D9A3F2B9FC}"/>
              </a:ext>
            </a:extLst>
          </p:cNvPr>
          <p:cNvSpPr txBox="1">
            <a:spLocks noChangeArrowheads="1"/>
          </p:cNvSpPr>
          <p:nvPr/>
        </p:nvSpPr>
        <p:spPr bwMode="auto">
          <a:xfrm>
            <a:off x="566057"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kumimoji="0" lang="en-US" sz="15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Southern Environmental Law Center, on behalf of the National Association for the Advancement of Colored People, sent a June 17th Notice of Intent to Sue to various entities stated to be associated with a data center.</a:t>
            </a:r>
          </a:p>
          <a:p>
            <a:pPr marL="0" lvl="1">
              <a:defRPr/>
            </a:pPr>
            <a:endParaRPr kumimoji="0" lang="en-US" sz="15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5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Notice references the Colossus data center located in Memphis, Tennessee.</a:t>
            </a:r>
          </a:p>
          <a:p>
            <a:pPr marL="0" lvl="1">
              <a:defRPr/>
            </a:pPr>
            <a:endParaRPr lang="en-US" sz="15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5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Notice alleges that the Entities have installed and operated at least 35 combustion turbines at the Colossus site without obtaining the necessary preconstruction or operating permits. </a:t>
            </a:r>
          </a:p>
          <a:p>
            <a:pPr marL="0" lvl="1">
              <a:defRPr/>
            </a:pPr>
            <a:endParaRPr lang="en-US" sz="15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5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turbines are alleged to have the potential to emit more than 2,000 tons of nitrogen oxides per year and other pollutants.</a:t>
            </a:r>
          </a:p>
          <a:p>
            <a:pPr marL="0" lvl="1">
              <a:defRPr/>
            </a:pPr>
            <a:endParaRPr lang="en-US" sz="15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5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Greater Memphis Chamber and Memphis Mayor are cited in the publication Daily Memphian as stating that the facility has operated the turbines at the data center legally.</a:t>
            </a:r>
          </a:p>
          <a:p>
            <a:pPr marL="0" lvl="1">
              <a:defRPr/>
            </a:pPr>
            <a:endParaRPr lang="en-US" sz="15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5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They cite an exemption to the emission standards that is argued to allow turbines to run up to 364 days without a permit.</a:t>
            </a:r>
          </a:p>
          <a:p>
            <a:pPr marL="0" lvl="1">
              <a:defRPr/>
            </a:pPr>
            <a:endParaRPr lang="en-US" sz="15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5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Department Director is cited in the same article as stating that her agency does not have jurisdiction over the turbines until after the 364 days have elapsed.</a:t>
            </a:r>
          </a:p>
          <a:p>
            <a:pPr marL="0" lvl="1">
              <a:defRPr/>
            </a:pPr>
            <a:endParaRPr lang="en-US" sz="15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5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SELC attorneys are referenced as arguing that the exemption does not apply to the data centers.</a:t>
            </a:r>
          </a:p>
        </p:txBody>
      </p:sp>
      <p:sp>
        <p:nvSpPr>
          <p:cNvPr id="2" name="Slide Number Placeholder 1">
            <a:extLst>
              <a:ext uri="{FF2B5EF4-FFF2-40B4-BE49-F238E27FC236}">
                <a16:creationId xmlns:a16="http://schemas.microsoft.com/office/drawing/2014/main" id="{87C94CAF-03A1-4701-CAFC-387ED86BAC5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53227792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1B470-A5C2-953D-C99B-4F5E798D77F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0EA98A3-E09E-D005-8ABF-A8CD6B4FE8BC}"/>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FD099533-B438-1603-E80F-6B05BB4431DB}"/>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Citizen Suit Enforcement/Clean Air Act: Center for Biological Diversity Notice of Intent to Sue U.S. Environmental Protection Agency for Alleged Failure to Perform Nonattainment Nondiscretionary Duty</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3306B61E-BCAB-CB5C-91D1-3E3E15BC26A5}"/>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lgn="ctr">
              <a:defRPr/>
            </a:pPr>
            <a:endParaRPr lang="en-US" sz="1600" b="1" dirty="0">
              <a:solidFill>
                <a:srgbClr val="444444"/>
              </a:solidFill>
              <a:latin typeface="Times New Roman" panose="02020603050405020304" pitchFamily="18" charset="0"/>
              <a:cs typeface="Times New Roman" panose="02020603050405020304" pitchFamily="18" charset="0"/>
            </a:endParaRPr>
          </a:p>
          <a:p>
            <a:pPr marL="0" lvl="1" algn="ctr">
              <a:defRPr/>
            </a:pPr>
            <a:r>
              <a:rPr lang="en-US" sz="1600" b="1" dirty="0">
                <a:solidFill>
                  <a:srgbClr val="444444"/>
                </a:solidFill>
                <a:latin typeface="Times New Roman" panose="02020603050405020304" pitchFamily="18" charset="0"/>
                <a:cs typeface="Times New Roman" panose="02020603050405020304" pitchFamily="18" charset="0"/>
              </a:rPr>
              <a:t>OZONE NONATTAINMENT</a:t>
            </a:r>
          </a:p>
          <a:p>
            <a:pPr marL="0" lvl="1">
              <a:defRPr/>
            </a:pPr>
            <a:endPar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Center for Biological Diversity and the Center for Environmental Health sent a Clean Air Act Notice of Intent to Sue the United States Environmental Protection Agency on February 4th alleging a failure to perform an act or duty which is not discretionary with the Administrator.</a:t>
            </a:r>
          </a:p>
          <a:p>
            <a:pPr marL="0" lvl="1">
              <a:defRPr/>
            </a:pPr>
            <a:endPar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CBD specifically alleges that EPA is required to determine by February 3, 2025, whether the 2015 Ozone National Ambient Air Quality Standard moderate nonattainment areas attained the 2015 Ozone NAAQS by the August 3, 2024, attainment date.</a:t>
            </a:r>
          </a:p>
          <a:p>
            <a:pPr marL="0" lvl="1">
              <a:defRPr/>
            </a:pPr>
            <a:endParaRPr lang="en-US" sz="16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EPA is alleged to have failed to perform these not mandatory duties for five areas:</a:t>
            </a:r>
          </a:p>
          <a:p>
            <a:pPr marL="0" lvl="1">
              <a:defRPr/>
            </a:pPr>
            <a:endPar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1200150" lvl="3" indent="-285750">
              <a:buFont typeface="Arial" panose="020B0604020202020204" pitchFamily="34" charset="0"/>
              <a:buChar char="•"/>
              <a:defRPr/>
            </a:pPr>
            <a:r>
              <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Louisville, Kentucky-Indiana;</a:t>
            </a:r>
          </a:p>
          <a:p>
            <a:pPr marL="1200150" lvl="3" indent="-285750">
              <a:buFont typeface="Arial" panose="020B0604020202020204" pitchFamily="34" charset="0"/>
              <a:buChar char="•"/>
              <a:defRPr/>
            </a:pPr>
            <a:r>
              <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Mariposa County, California;</a:t>
            </a:r>
          </a:p>
          <a:p>
            <a:pPr marL="1200150" lvl="3" indent="-285750">
              <a:buFont typeface="Arial" panose="020B0604020202020204" pitchFamily="34" charset="0"/>
              <a:buChar char="•"/>
              <a:defRPr/>
            </a:pPr>
            <a:r>
              <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Phoenix-Mesa, Arizona;</a:t>
            </a:r>
          </a:p>
          <a:p>
            <a:pPr marL="1200150" lvl="3" indent="-285750">
              <a:buFont typeface="Arial" panose="020B0604020202020204" pitchFamily="34" charset="0"/>
              <a:buChar char="•"/>
              <a:defRPr/>
            </a:pPr>
            <a:r>
              <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Washington, D.C.- Maryland-Virginia;</a:t>
            </a:r>
          </a:p>
          <a:p>
            <a:pPr marL="1200150" lvl="3" indent="-285750">
              <a:buFont typeface="Arial" panose="020B0604020202020204" pitchFamily="34" charset="0"/>
              <a:buChar char="•"/>
              <a:defRPr/>
            </a:pPr>
            <a:r>
              <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Uinta Basin, Utah.</a:t>
            </a:r>
          </a:p>
          <a:p>
            <a:pPr>
              <a:defRPr/>
            </a:pPr>
            <a:endParaRPr lang="en-US" sz="1650" dirty="0">
              <a:solidFill>
                <a:srgbClr val="444444"/>
              </a:solidFill>
              <a:latin typeface="Times New Roman" panose="02020603050405020304" pitchFamily="18" charset="0"/>
              <a:cs typeface="Times New Roman" panose="02020603050405020304" pitchFamily="18" charset="0"/>
            </a:endParaRPr>
          </a:p>
          <a:p>
            <a:pPr>
              <a:defRPr/>
            </a:pPr>
            <a:r>
              <a:rPr lang="en-US" sz="1650" dirty="0">
                <a:solidFill>
                  <a:srgbClr val="444444"/>
                </a:solidFill>
                <a:latin typeface="Times New Roman" panose="02020603050405020304" pitchFamily="18" charset="0"/>
                <a:cs typeface="Times New Roman" panose="02020603050405020304" pitchFamily="18" charset="0"/>
              </a:rPr>
              <a:t>EPA settles – nothing to argue about. </a:t>
            </a:r>
            <a:endParaRPr kumimoji="0" lang="en-US" sz="165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p:txBody>
      </p:sp>
      <p:sp>
        <p:nvSpPr>
          <p:cNvPr id="2" name="Slide Number Placeholder 1">
            <a:extLst>
              <a:ext uri="{FF2B5EF4-FFF2-40B4-BE49-F238E27FC236}">
                <a16:creationId xmlns:a16="http://schemas.microsoft.com/office/drawing/2014/main" id="{69497D1C-3C31-91B1-D5BD-661101A9176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14385415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B676A-9B3F-0B3D-6B71-D9BE9FDF8EE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336C0C9-4C45-30BA-ECFE-EB296FF88C86}"/>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2A5672AF-1EA5-5997-CDAA-A8241893BF0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Nitrogen Oxides/Clean Air Act: Center for Biological Diversity and U.S. Environmental Protection Agency Enter into Consent Decree to Address National Ambient Air Quality Standards Review</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C8425E62-E5C2-141C-EAF9-3F7E760DC56E}"/>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United States Environmental Protection Agency and the Center for Biological Diversity  entered into an October 28th Consent Decree addressing an issue arising out of Section 108 and 109 of the Clean Air Act related to nitrogen oxides. See Case No. 3:23-cv-04979-RFL.</a:t>
            </a: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CBD had alleged that EPA failed to undertake a required periodic review of the National Ambient Air Quality Standards for NOx.</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CBD filed a Clean Air Act citizen suit against EPA stating that Section 109 requires that at five-year intervals, the agency complete a thorough review of the NAAQS promulgated under this Section and make revisions and such standards and promulgate such new standards as may be appropriate.</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The organization further alleged that it had been more than five years since EPA last completed such a review of the primary NAAQS for NOx. Consequently, it stated that EPA should have completed a review of the primary NOx NAAQS not later than May 18, 2023. </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The Consent Decree sets up a series of deadlines for EPA addressing:</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r>
              <a:rPr lang="en-US" sz="1500" dirty="0">
                <a:solidFill>
                  <a:srgbClr val="444444"/>
                </a:solidFill>
                <a:latin typeface="Times New Roman" panose="02020603050405020304" pitchFamily="18" charset="0"/>
                <a:cs typeface="Times New Roman" panose="02020603050405020304" pitchFamily="18" charset="0"/>
              </a:rPr>
              <a:t>Final Integrated Science Assessment (September 30, 2026).</a:t>
            </a:r>
          </a:p>
          <a:p>
            <a:pPr marL="1200150" lvl="3" indent="-285750">
              <a:buFont typeface="Arial" panose="020B0604020202020204" pitchFamily="34" charset="0"/>
              <a:buChar char="•"/>
              <a:defRPr/>
            </a:pPr>
            <a:r>
              <a:rPr lang="en-US" sz="1500" dirty="0">
                <a:solidFill>
                  <a:srgbClr val="444444"/>
                </a:solidFill>
                <a:latin typeface="Times New Roman" panose="02020603050405020304" pitchFamily="18" charset="0"/>
                <a:cs typeface="Times New Roman" panose="02020603050405020304" pitchFamily="18" charset="0"/>
              </a:rPr>
              <a:t>Notice of proposed rulemaking concerning review of the primary NAAQS for NOx (January 17, 2028).</a:t>
            </a:r>
          </a:p>
          <a:p>
            <a:pPr marL="1200150" lvl="3" indent="-285750">
              <a:buFont typeface="Arial" panose="020B0604020202020204" pitchFamily="34" charset="0"/>
              <a:buChar char="•"/>
              <a:defRPr/>
            </a:pPr>
            <a:r>
              <a:rPr lang="en-US" sz="1500" dirty="0">
                <a:solidFill>
                  <a:srgbClr val="444444"/>
                </a:solidFill>
                <a:latin typeface="Times New Roman" panose="02020603050405020304" pitchFamily="18" charset="0"/>
                <a:cs typeface="Times New Roman" panose="02020603050405020304" pitchFamily="18" charset="0"/>
              </a:rPr>
              <a:t>Final rulemaking setting forth the final decision concerning the review of primary NAAQS for NOx (November 10, 2028).</a:t>
            </a:r>
          </a:p>
        </p:txBody>
      </p:sp>
      <p:sp>
        <p:nvSpPr>
          <p:cNvPr id="2" name="Slide Number Placeholder 1">
            <a:extLst>
              <a:ext uri="{FF2B5EF4-FFF2-40B4-BE49-F238E27FC236}">
                <a16:creationId xmlns:a16="http://schemas.microsoft.com/office/drawing/2014/main" id="{A29143A6-C0AF-0F2B-7286-C9063FE2C6D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76045028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9144000" cy="6858000"/>
          </a:xfrm>
          <a:prstGeom prst="rect">
            <a:avLst/>
          </a:prstGeom>
        </p:spPr>
      </p:pic>
      <p:sp>
        <p:nvSpPr>
          <p:cNvPr id="5" name="Rectangle 10"/>
          <p:cNvSpPr txBox="1">
            <a:spLocks noChangeArrowheads="1"/>
          </p:cNvSpPr>
          <p:nvPr/>
        </p:nvSpPr>
        <p:spPr bwMode="auto">
          <a:xfrm>
            <a:off x="609600" y="0"/>
            <a:ext cx="75438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lvl="0" algn="ctr" eaLnBrk="1" hangingPunct="1">
              <a:defRPr/>
            </a:pPr>
            <a:endParaRPr kumimoji="0" lang="en-US" sz="4400" b="1" i="0" u="none" strike="noStrike" kern="0" cap="none" spc="0" normalizeH="0" baseline="0" noProof="0">
              <a:ln>
                <a:noFill/>
              </a:ln>
              <a:solidFill>
                <a:schemeClr val="bg1"/>
              </a:solidFill>
              <a:effectLst/>
              <a:uLnTx/>
              <a:uFillTx/>
              <a:latin typeface="HelveticaNeueLT Com 25 UltLt" pitchFamily="34" charset="0"/>
              <a:ea typeface="+mj-ea"/>
              <a:cs typeface="+mj-cs"/>
            </a:endParaRPr>
          </a:p>
        </p:txBody>
      </p:sp>
      <p:sp>
        <p:nvSpPr>
          <p:cNvPr id="6" name="Rectangle 16"/>
          <p:cNvSpPr txBox="1">
            <a:spLocks noChangeArrowheads="1"/>
          </p:cNvSpPr>
          <p:nvPr/>
        </p:nvSpPr>
        <p:spPr bwMode="auto">
          <a:xfrm>
            <a:off x="800100" y="1524000"/>
            <a:ext cx="75438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algn="ctr" eaLnBrk="1" hangingPunct="1">
              <a:spcBef>
                <a:spcPct val="20000"/>
              </a:spcBef>
              <a:defRPr/>
            </a:pPr>
            <a:endParaRPr kumimoji="0" lang="en-US" sz="1600" b="0" u="none" strike="noStrike" kern="0" cap="none" spc="0" normalizeH="0" baseline="0" noProof="0">
              <a:ln>
                <a:noFill/>
              </a:ln>
              <a:solidFill>
                <a:srgbClr val="00529F"/>
              </a:solidFill>
              <a:effectLst/>
              <a:uLnTx/>
              <a:uFillTx/>
              <a:latin typeface="+mn-lt"/>
              <a:ea typeface="+mn-ea"/>
              <a:cs typeface="+mn-cs"/>
            </a:endParaRPr>
          </a:p>
          <a:p>
            <a:pPr marR="0" lvl="0" algn="ctr" defTabSz="914400" rtl="0" eaLnBrk="1" fontAlgn="base" latinLnBrk="0" hangingPunct="1">
              <a:lnSpc>
                <a:spcPct val="100000"/>
              </a:lnSpc>
              <a:spcBef>
                <a:spcPct val="20000"/>
              </a:spcBef>
              <a:spcAft>
                <a:spcPct val="0"/>
              </a:spcAft>
              <a:buClrTx/>
              <a:buSzTx/>
              <a:defRPr/>
            </a:pPr>
            <a:r>
              <a:rPr lang="en-US" sz="2800" kern="0">
                <a:solidFill>
                  <a:srgbClr val="00529F"/>
                </a:solidFill>
                <a:latin typeface="+mn-lt"/>
                <a:ea typeface="+mn-ea"/>
              </a:rPr>
              <a:t>Walter G. Wright</a:t>
            </a:r>
          </a:p>
          <a:p>
            <a:pPr marR="0" lvl="0" algn="ctr" defTabSz="914400" rtl="0" eaLnBrk="1" fontAlgn="base" latinLnBrk="0" hangingPunct="1">
              <a:lnSpc>
                <a:spcPct val="100000"/>
              </a:lnSpc>
              <a:spcBef>
                <a:spcPct val="20000"/>
              </a:spcBef>
              <a:spcAft>
                <a:spcPct val="0"/>
              </a:spcAft>
              <a:buClrTx/>
              <a:buSzTx/>
              <a:defRPr/>
            </a:pPr>
            <a:r>
              <a:rPr kumimoji="0" lang="en-US" sz="2800" b="0" i="0" u="none" strike="noStrike" kern="0" cap="none" spc="0" normalizeH="0" baseline="0" noProof="0">
                <a:ln>
                  <a:noFill/>
                </a:ln>
                <a:solidFill>
                  <a:srgbClr val="00529F"/>
                </a:solidFill>
                <a:effectLst/>
                <a:uLnTx/>
                <a:uFillTx/>
                <a:latin typeface="+mn-lt"/>
                <a:ea typeface="+mn-ea"/>
              </a:rPr>
              <a:t>Mitchell, Williams, Selig, Gates</a:t>
            </a:r>
            <a:r>
              <a:rPr kumimoji="0" lang="en-US" sz="2800" b="0" i="0" u="none" strike="noStrike" kern="0" cap="none" spc="0" normalizeH="0" noProof="0">
                <a:ln>
                  <a:noFill/>
                </a:ln>
                <a:solidFill>
                  <a:srgbClr val="00529F"/>
                </a:solidFill>
                <a:effectLst/>
                <a:uLnTx/>
                <a:uFillTx/>
                <a:latin typeface="+mn-lt"/>
                <a:ea typeface="+mn-ea"/>
              </a:rPr>
              <a:t>  &amp; Woodyard</a:t>
            </a:r>
          </a:p>
          <a:p>
            <a:pPr marR="0" lvl="0" algn="ctr" defTabSz="914400" rtl="0" eaLnBrk="1" fontAlgn="base" latinLnBrk="0" hangingPunct="1">
              <a:lnSpc>
                <a:spcPct val="100000"/>
              </a:lnSpc>
              <a:spcBef>
                <a:spcPct val="20000"/>
              </a:spcBef>
              <a:spcAft>
                <a:spcPct val="0"/>
              </a:spcAft>
              <a:buClrTx/>
              <a:buSzTx/>
              <a:defRPr/>
            </a:pPr>
            <a:endParaRPr lang="en-US" sz="2800" kern="0">
              <a:solidFill>
                <a:srgbClr val="00529F"/>
              </a:solidFill>
              <a:latin typeface="+mn-lt"/>
              <a:ea typeface="+mn-ea"/>
            </a:endParaRPr>
          </a:p>
          <a:p>
            <a:pPr marR="0" lvl="0" algn="ctr" defTabSz="914400" rtl="0" eaLnBrk="1" fontAlgn="base" latinLnBrk="0" hangingPunct="1">
              <a:lnSpc>
                <a:spcPct val="100000"/>
              </a:lnSpc>
              <a:spcBef>
                <a:spcPct val="20000"/>
              </a:spcBef>
              <a:spcAft>
                <a:spcPct val="0"/>
              </a:spcAft>
              <a:buClrTx/>
              <a:buSzTx/>
              <a:defRPr/>
            </a:pPr>
            <a:r>
              <a:rPr lang="en-US" sz="2800" kern="0">
                <a:solidFill>
                  <a:srgbClr val="00529F"/>
                </a:solidFill>
                <a:latin typeface="+mn-lt"/>
                <a:ea typeface="+mn-ea"/>
              </a:rPr>
              <a:t>501-688-8839</a:t>
            </a:r>
          </a:p>
          <a:p>
            <a:pPr marR="0" lvl="0" algn="ctr" defTabSz="914400" rtl="0" eaLnBrk="1" fontAlgn="base" latinLnBrk="0" hangingPunct="1">
              <a:lnSpc>
                <a:spcPct val="100000"/>
              </a:lnSpc>
              <a:spcBef>
                <a:spcPct val="20000"/>
              </a:spcBef>
              <a:spcAft>
                <a:spcPct val="0"/>
              </a:spcAft>
              <a:buClrTx/>
              <a:buSzTx/>
              <a:defRPr/>
            </a:pPr>
            <a:r>
              <a:rPr lang="en-US" sz="2800" kern="0">
                <a:solidFill>
                  <a:srgbClr val="00529F"/>
                </a:solidFill>
                <a:latin typeface="+mn-lt"/>
                <a:ea typeface="+mn-ea"/>
              </a:rPr>
              <a:t>wwright@mwlaw.com</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a:t>
            </a:fld>
            <a:endParaRPr lang="en-US"/>
          </a:p>
        </p:txBody>
      </p:sp>
    </p:spTree>
    <p:extLst>
      <p:ext uri="{BB962C8B-B14F-4D97-AF65-F5344CB8AC3E}">
        <p14:creationId xmlns:p14="http://schemas.microsoft.com/office/powerpoint/2010/main" val="28822136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CCC82-B451-3AEF-E6B6-6E883DA4953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D43165D-ADDB-04CA-D540-803DA5E66CE8}"/>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AE27C729-0E8E-FB38-9C85-582B055A8ABE}"/>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Citizen Suit Action/Clean Water Act: Two California Municipalities' Motion Alleges Spoilation of Laboratory Data by Environmental Organization</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DDE683F8-817B-1869-DA7C-833D79EA8870}"/>
              </a:ext>
            </a:extLst>
          </p:cNvPr>
          <p:cNvSpPr txBox="1">
            <a:spLocks noChangeArrowheads="1"/>
          </p:cNvSpPr>
          <p:nvPr/>
        </p:nvSpPr>
        <p:spPr bwMode="auto">
          <a:xfrm>
            <a:off x="609600" y="1524000"/>
            <a:ext cx="77343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800" dirty="0">
                <a:latin typeface="Times New Roman" panose="02020603050405020304" pitchFamily="18" charset="0"/>
                <a:cs typeface="Times New Roman" panose="02020603050405020304" pitchFamily="18" charset="0"/>
              </a:rPr>
              <a:t>The Towns of Sunnyvale and Mountain View, California (collectively, “Cities”) filed a January 17th Pleading against San Francisco Baykeeper styled:</a:t>
            </a:r>
          </a:p>
          <a:p>
            <a:pPr marL="0" lvl="1">
              <a:defRPr/>
            </a:pPr>
            <a:endPar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endParaRPr>
          </a:p>
          <a:p>
            <a:pPr marL="0" lvl="1">
              <a:defRPr/>
            </a:pPr>
            <a:r>
              <a:rPr lang="en-US" sz="1800" dirty="0">
                <a:solidFill>
                  <a:srgbClr val="444444"/>
                </a:solidFill>
                <a:latin typeface="Times New Roman" panose="02020603050405020304" pitchFamily="18" charset="0"/>
                <a:cs typeface="Times New Roman" panose="02020603050405020304" pitchFamily="18" charset="0"/>
              </a:rPr>
              <a:t>       Defendants’ Motion for Sanctions for Spoilation of Laboratory Evidence.</a:t>
            </a:r>
          </a:p>
          <a:p>
            <a:pPr marL="0" lvl="1">
              <a:defRPr/>
            </a:pPr>
            <a:endPar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endParaRPr>
          </a:p>
          <a:p>
            <a:pPr marL="0" lvl="1">
              <a:defRPr/>
            </a:pPr>
            <a:r>
              <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The Motion pertains to litigation in which Baykeeper has filed a Clean Water Act citizen suit action against the Cities alleging violations. See Case No. 5:209-CV-00824-EJD.</a:t>
            </a:r>
          </a:p>
          <a:p>
            <a:pPr marL="0" lvl="1">
              <a:defRPr/>
            </a:pPr>
            <a:endPar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endParaRPr>
          </a:p>
          <a:p>
            <a:pPr marL="0" lvl="1">
              <a:defRPr/>
            </a:pPr>
            <a:r>
              <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Baykeeper alleged that the Cities’ runoff contained levels of E. coli bacteria above permissible levels, violating the National Pollutant Discharge Elimination System permits covering the Cities.</a:t>
            </a: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B216E9D4-AE57-424A-7913-B9771F3F2A4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20</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60683222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F5B0C-98AE-5D35-0882-1BFC9BB597A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1249DF2-3717-C790-8268-A7E4FA01920B}"/>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09067A98-92E6-EBB3-1FB7-9C08BA084053}"/>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Citizen Suit Action/Clean Water Act: Two California Municipalities' Motion Alleges Spoilation of Laboratory Data by Environmental Organization</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1B8EAC02-95E6-9A4A-3854-234ED8CF4D7C}"/>
              </a:ext>
            </a:extLst>
          </p:cNvPr>
          <p:cNvSpPr txBox="1">
            <a:spLocks noChangeArrowheads="1"/>
          </p:cNvSpPr>
          <p:nvPr/>
        </p:nvSpPr>
        <p:spPr bwMode="auto">
          <a:xfrm>
            <a:off x="609600" y="1524000"/>
            <a:ext cx="77343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500" dirty="0">
                <a:solidFill>
                  <a:srgbClr val="444444"/>
                </a:solidFill>
                <a:latin typeface="Times New Roman" panose="02020603050405020304" pitchFamily="18" charset="0"/>
                <a:cs typeface="Times New Roman" panose="02020603050405020304" pitchFamily="18" charset="0"/>
              </a:rPr>
              <a:t>The Cities’ Motion argues that Baykeeper failed to abide by discovery obligations, therefore prejudicing their ability to defend against Baykeeper’s claims. </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They allege in part:</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	…The underlying raw test from that lab testing and its quality assurance/quality check data, if any, underlying the test results (“QA/QC”) – testing which as the core of Plaintiff’s lawsuit – were destroyed despite the initiation of litigation and during the litigation of Plaintiff’s claims. </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The laboratory tests’ raw data and QA/QC are material to Plaintiff’s claims and directly responsive to discovery requests that Defendants issued. </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Plaintiff failed to preserve relevant, responsive, and material evidence after this litigation commenced and after Defendants sought the documents through discovery.</a:t>
            </a:r>
          </a:p>
          <a:p>
            <a:pPr marL="0" marR="0" lvl="1" indent="0" algn="l" defTabSz="914400" rtl="0" eaLnBrk="0" fontAlgn="base" latinLnBrk="0" hangingPunct="0">
              <a:lnSpc>
                <a:spcPct val="100000"/>
              </a:lnSpc>
              <a:spcBef>
                <a:spcPct val="0"/>
              </a:spcBef>
              <a:spcAft>
                <a:spcPct val="0"/>
              </a:spcAft>
              <a:buClrTx/>
              <a:buSzTx/>
              <a:buFontTx/>
              <a:buNone/>
              <a:tabLst/>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marR="0" lvl="1" indent="0" algn="l" defTabSz="914400" rtl="0" eaLnBrk="0" fontAlgn="base" latinLnBrk="0" hangingPunct="0">
              <a:lnSpc>
                <a:spcPct val="100000"/>
              </a:lnSpc>
              <a:spcBef>
                <a:spcPct val="0"/>
              </a:spcBef>
              <a:spcAft>
                <a:spcPct val="0"/>
              </a:spcAft>
              <a:buClrTx/>
              <a:buSzTx/>
              <a:buFontTx/>
              <a:buNone/>
              <a:tabLst/>
              <a:defRPr/>
            </a:pPr>
            <a:endParaRPr lang="en-US" sz="1500" dirty="0">
              <a:solidFill>
                <a:srgbClr val="444444"/>
              </a:solidFill>
              <a:latin typeface="Times New Roman" panose="02020603050405020304" pitchFamily="18" charset="0"/>
              <a:cs typeface="Times New Roman" panose="02020603050405020304" pitchFamily="18" charset="0"/>
            </a:endParaRPr>
          </a:p>
          <a:p>
            <a:pPr marL="0" marR="0" lvl="1" indent="0" algn="l" defTabSz="914400" rtl="0" eaLnBrk="0" fontAlgn="base" latinLnBrk="0" hangingPunct="0">
              <a:lnSpc>
                <a:spcPct val="100000"/>
              </a:lnSpc>
              <a:spcBef>
                <a:spcPct val="0"/>
              </a:spcBef>
              <a:spcAft>
                <a:spcPct val="0"/>
              </a:spcAft>
              <a:buClrTx/>
              <a:buSzTx/>
              <a:buFontTx/>
              <a:buNone/>
              <a:tabLst/>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Baykeeper is </a:t>
            </a:r>
            <a:r>
              <a:rPr lang="en-US" sz="1500" dirty="0">
                <a:solidFill>
                  <a:srgbClr val="444444"/>
                </a:solidFill>
                <a:latin typeface="Times New Roman" panose="02020603050405020304" pitchFamily="18" charset="0"/>
                <a:cs typeface="Times New Roman" panose="02020603050405020304" pitchFamily="18" charset="0"/>
              </a:rPr>
              <a:t>stated to have </a:t>
            </a: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never issued a litigation hold to Alpha Labs and the laboratory destroyed the raw data or QA/QC data underlying the test results that Baykeeper relies on in trial. </a:t>
            </a:r>
          </a:p>
          <a:p>
            <a:pPr marL="0" marR="0" lvl="1" indent="0" algn="l" defTabSz="914400" rtl="0" eaLnBrk="0" fontAlgn="base" latinLnBrk="0" hangingPunct="0">
              <a:lnSpc>
                <a:spcPct val="100000"/>
              </a:lnSpc>
              <a:spcBef>
                <a:spcPct val="0"/>
              </a:spcBef>
              <a:spcAft>
                <a:spcPct val="0"/>
              </a:spcAft>
              <a:buClrTx/>
              <a:buSzTx/>
              <a:buFontTx/>
              <a:buNone/>
              <a:tabLst/>
              <a:defRPr/>
            </a:pPr>
            <a:endParaRPr lang="en-US" sz="1500" dirty="0">
              <a:solidFill>
                <a:srgbClr val="444444"/>
              </a:solidFill>
              <a:latin typeface="Times New Roman" panose="02020603050405020304" pitchFamily="18" charset="0"/>
              <a:cs typeface="Times New Roman" panose="02020603050405020304" pitchFamily="18" charset="0"/>
            </a:endParaRPr>
          </a:p>
          <a:p>
            <a:pPr marL="0" marR="0" lvl="1" indent="0" algn="l" defTabSz="914400" rtl="0" eaLnBrk="0" fontAlgn="base" latinLnBrk="0" hangingPunct="0">
              <a:lnSpc>
                <a:spcPct val="100000"/>
              </a:lnSpc>
              <a:spcBef>
                <a:spcPct val="0"/>
              </a:spcBef>
              <a:spcAft>
                <a:spcPct val="0"/>
              </a:spcAft>
              <a:buClrTx/>
              <a:buSzTx/>
              <a:buFontTx/>
              <a:buNone/>
              <a:tabLst/>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This destruction of evidence is alleged to be willful spoilation.</a:t>
            </a:r>
          </a:p>
        </p:txBody>
      </p:sp>
      <p:sp>
        <p:nvSpPr>
          <p:cNvPr id="2" name="Slide Number Placeholder 1">
            <a:extLst>
              <a:ext uri="{FF2B5EF4-FFF2-40B4-BE49-F238E27FC236}">
                <a16:creationId xmlns:a16="http://schemas.microsoft.com/office/drawing/2014/main" id="{E1FA26A8-F710-6E52-E243-F8252C25AD6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05219693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B0C11-428D-97F6-5559-C3FEED475BE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EBBD3B9-D8B3-A3D0-050E-2F537E3DE6EE}"/>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E818C512-71F9-2B21-31AE-FD6FABAFDD90}"/>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EPA Clean Air Act Endangerment Finding/Future Litigation</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1DA676EF-AA14-C81A-21D5-6DD8C8A0ED96}"/>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Will EPA reverse position and determine CO2 was improperly found to be an air pollutant? (i.e., Clean Air Act Section 202(a) </a:t>
            </a:r>
            <a:r>
              <a:rPr kumimoji="0" lang="en-US" sz="1700" b="0" i="0" u="none" strike="noStrike" kern="1200" cap="none" spc="0" normalizeH="0" baseline="0" noProof="0" dirty="0" err="1">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requir</a:t>
            </a:r>
            <a:r>
              <a:rPr lang="en-US" sz="1700" dirty="0" err="1">
                <a:solidFill>
                  <a:srgbClr val="444444"/>
                </a:solidFill>
                <a:latin typeface="Times New Roman" panose="02020603050405020304" pitchFamily="18" charset="0"/>
                <a:cs typeface="Times New Roman" panose="02020603050405020304" pitchFamily="18" charset="0"/>
              </a:rPr>
              <a:t>ing</a:t>
            </a:r>
            <a:r>
              <a:rPr lang="en-US" sz="1700" dirty="0">
                <a:solidFill>
                  <a:srgbClr val="444444"/>
                </a:solidFill>
                <a:latin typeface="Times New Roman" panose="02020603050405020304" pitchFamily="18" charset="0"/>
                <a:cs typeface="Times New Roman" panose="02020603050405020304" pitchFamily="18" charset="0"/>
              </a:rPr>
              <a:t> regulation of air pollutants if they cause or contribute to air pollution which may reasonably be anticipated to endanger public health or welfare). </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lang="en-US" sz="1700" dirty="0">
                <a:solidFill>
                  <a:srgbClr val="444444"/>
                </a:solidFill>
                <a:latin typeface="Times New Roman" panose="02020603050405020304" pitchFamily="18" charset="0"/>
                <a:cs typeface="Times New Roman" panose="02020603050405020304" pitchFamily="18" charset="0"/>
              </a:rPr>
              <a:t>The continuing legal question is whether CO2 causes adverse health effects within the meaning of the Clean Air Act such as criteria air pollutants such as NOX, SOX, etc. </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lang="en-US" sz="1700" dirty="0">
                <a:solidFill>
                  <a:srgbClr val="444444"/>
                </a:solidFill>
                <a:latin typeface="Times New Roman" panose="02020603050405020304" pitchFamily="18" charset="0"/>
                <a:cs typeface="Times New Roman" panose="02020603050405020304" pitchFamily="18" charset="0"/>
              </a:rPr>
              <a:t>Is there direct correlation of disease to climatic conditions?</a:t>
            </a: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p:txBody>
      </p:sp>
      <p:sp>
        <p:nvSpPr>
          <p:cNvPr id="2" name="Slide Number Placeholder 1">
            <a:extLst>
              <a:ext uri="{FF2B5EF4-FFF2-40B4-BE49-F238E27FC236}">
                <a16:creationId xmlns:a16="http://schemas.microsoft.com/office/drawing/2014/main" id="{34F09E5D-E4D7-84FB-D909-620C864081BC}"/>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31020271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C6CAF-AFAD-6AAF-7D12-236EFB657D3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60BDF6A-DB53-0AC1-F55C-F61428E78C58}"/>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8B468A5B-FCD5-E914-C620-4A9748CBBC27}"/>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EPA Clean Air Act Endangerment Finding/Future Litigation</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B57BD845-6C7B-9BAD-A398-A344430C98CA}"/>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lgn="ctr">
              <a:defRPr/>
            </a:pPr>
            <a:r>
              <a:rPr kumimoji="0" lang="en-US" sz="2200" b="1"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Issues?</a:t>
            </a:r>
          </a:p>
          <a:p>
            <a:pPr marL="0" lvl="1" algn="ctr">
              <a:defRPr/>
            </a:pPr>
            <a:endParaRPr lang="en-US" sz="2200" b="1"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Scientific data – increased since finding.</a:t>
            </a:r>
          </a:p>
          <a:p>
            <a:pPr marL="285750" lvl="1" indent="-285750">
              <a:buFont typeface="Arial" panose="020B0604020202020204" pitchFamily="34" charset="0"/>
              <a:buChar char="•"/>
              <a:defRPr/>
            </a:pPr>
            <a:endParaRPr lang="en-US" sz="1700"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endParaRPr lang="en-US" sz="1700"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Will U.S. Supreme Court’s greater willingness to deviate from prior legal precedent (upholding endangerment finding) involving environmental issues potentially lead to upholding an EPA reversal?</a:t>
            </a:r>
          </a:p>
          <a:p>
            <a:pPr marL="285750" lvl="1" indent="-285750">
              <a:buFont typeface="Arial" panose="020B0604020202020204" pitchFamily="34" charset="0"/>
              <a:buChar char="•"/>
              <a:defRPr/>
            </a:pPr>
            <a:endParaRPr lang="en-US" sz="1700"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endParaRPr lang="en-US" sz="1700"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Should the term “air pollution” be narrowly interpreted to only include air pollutants that cause harms through “local or regional exposure?”</a:t>
            </a: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p:txBody>
      </p:sp>
      <p:sp>
        <p:nvSpPr>
          <p:cNvPr id="2" name="Slide Number Placeholder 1">
            <a:extLst>
              <a:ext uri="{FF2B5EF4-FFF2-40B4-BE49-F238E27FC236}">
                <a16:creationId xmlns:a16="http://schemas.microsoft.com/office/drawing/2014/main" id="{F7ECCE63-AB5B-7397-E70D-F9A861963CB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93322664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94213-39AE-80F1-3734-08CE071519A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BD5A853-7177-779B-0E35-C223F303BC59}"/>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3BF0DB10-B697-60D3-8089-9DCE88FD4F62}"/>
              </a:ext>
            </a:extLst>
          </p:cNvPr>
          <p:cNvSpPr txBox="1">
            <a:spLocks noChangeArrowheads="1"/>
          </p:cNvSpPr>
          <p:nvPr/>
        </p:nvSpPr>
        <p:spPr bwMode="auto">
          <a:xfrm>
            <a:off x="70485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400" b="1" i="0" u="none" strike="noStrike" kern="1200" cap="none" spc="0" normalizeH="0" baseline="0" noProof="0" dirty="0">
                <a:ln>
                  <a:noFill/>
                </a:ln>
                <a:solidFill>
                  <a:srgbClr val="FFFFFF"/>
                </a:solidFill>
                <a:effectLst/>
                <a:uLnTx/>
                <a:uFillTx/>
                <a:latin typeface="Calibri" panose="020F0502020204030204" pitchFamily="34" charset="0"/>
                <a:ea typeface="ＭＳ Ｐゴシック" pitchFamily="1" charset="-128"/>
                <a:cs typeface="Calibri" panose="020F0502020204030204" pitchFamily="34" charset="0"/>
              </a:rPr>
              <a:t>Title V/Clean Air Act: Center for Biological Diversity Petition to Object Filed Addressing La Paz County, Arizona Gold Mine</a:t>
            </a:r>
          </a:p>
        </p:txBody>
      </p:sp>
      <p:sp>
        <p:nvSpPr>
          <p:cNvPr id="6" name="Rectangle 16">
            <a:extLst>
              <a:ext uri="{FF2B5EF4-FFF2-40B4-BE49-F238E27FC236}">
                <a16:creationId xmlns:a16="http://schemas.microsoft.com/office/drawing/2014/main" id="{086D6333-51E0-0C3C-701E-4DD22B97DCF8}"/>
              </a:ext>
            </a:extLst>
          </p:cNvPr>
          <p:cNvSpPr txBox="1">
            <a:spLocks noChangeArrowheads="1"/>
          </p:cNvSpPr>
          <p:nvPr/>
        </p:nvSpPr>
        <p:spPr bwMode="auto">
          <a:xfrm>
            <a:off x="1146085" y="1447800"/>
            <a:ext cx="7229475" cy="704088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marR="0" lvl="1"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dirty="0">
              <a:ln>
                <a:noFill/>
              </a:ln>
              <a:solidFill>
                <a:srgbClr val="444444"/>
              </a:solidFill>
              <a:effectLst/>
              <a:uLnTx/>
              <a:uFillTx/>
              <a:latin typeface="Calibri" panose="020F0502020204030204" pitchFamily="34" charset="0"/>
              <a:ea typeface="ＭＳ Ｐゴシック" pitchFamily="1" charset="-128"/>
              <a:cs typeface="Calibri" panose="020F0502020204030204" pitchFamily="34" charset="0"/>
            </a:endParaRPr>
          </a:p>
          <a:p>
            <a:pPr marL="0" marR="0" lvl="1"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endParaRPr>
          </a:p>
        </p:txBody>
      </p:sp>
      <p:sp>
        <p:nvSpPr>
          <p:cNvPr id="8" name="Rectangle 3">
            <a:extLst>
              <a:ext uri="{FF2B5EF4-FFF2-40B4-BE49-F238E27FC236}">
                <a16:creationId xmlns:a16="http://schemas.microsoft.com/office/drawing/2014/main" id="{06103A3A-DA55-B1D8-8777-15674EB05D3B}"/>
              </a:ext>
            </a:extLst>
          </p:cNvPr>
          <p:cNvSpPr>
            <a:spLocks noChangeArrowheads="1"/>
          </p:cNvSpPr>
          <p:nvPr/>
        </p:nvSpPr>
        <p:spPr bwMode="auto">
          <a:xfrm>
            <a:off x="704850" y="1316995"/>
            <a:ext cx="8058150" cy="549381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80880" tIns="0" rIns="0" bIns="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1700" b="0" i="0" dirty="0">
                <a:solidFill>
                  <a:srgbClr val="444444"/>
                </a:solidFill>
                <a:effectLst/>
                <a:latin typeface="freight-sans-pro"/>
              </a:rPr>
              <a:t>The Center for Biological Diversity filed a June 6th Petition to Object addressing the Bonanza Explorations’, Inc. Clean Air Act Title V Permit renewal.’</a:t>
            </a:r>
          </a:p>
          <a:p>
            <a:pPr marL="0" marR="0" lvl="0" indent="0" algn="l" defTabSz="914400" rtl="0" eaLnBrk="0" fontAlgn="base" latinLnBrk="0" hangingPunct="0">
              <a:lnSpc>
                <a:spcPct val="100000"/>
              </a:lnSpc>
              <a:spcBef>
                <a:spcPct val="0"/>
              </a:spcBef>
              <a:spcAft>
                <a:spcPct val="0"/>
              </a:spcAft>
              <a:buClrTx/>
              <a:buSzTx/>
              <a:buFontTx/>
              <a:buNone/>
              <a:tabLst/>
            </a:pPr>
            <a:endParaRPr lang="en-US" sz="1700" b="0" i="0" dirty="0">
              <a:solidFill>
                <a:srgbClr val="444444"/>
              </a:solidFill>
              <a:effectLst/>
              <a:latin typeface="freight-sans-pro"/>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700" b="0" i="0" dirty="0">
                <a:solidFill>
                  <a:srgbClr val="444444"/>
                </a:solidFill>
                <a:effectLst/>
                <a:latin typeface="freight-sans-pro"/>
              </a:rPr>
              <a:t>The Petition objects to the renewal of a Title V Operating Permit issued by the Arizona Department of Environmental Quality authorizing Bonanza to operate the Coppertone Gold Mine in La Paz County, Arizona.</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700" dirty="0">
              <a:solidFill>
                <a:srgbClr val="444444"/>
              </a:solidFill>
              <a:latin typeface="freight-sans-pro"/>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700" dirty="0">
                <a:solidFill>
                  <a:srgbClr val="444444"/>
                </a:solidFill>
                <a:latin typeface="freight-sans-pro"/>
              </a:rPr>
              <a:t>Grounds for objection to the Title V Permit renewal:</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700" dirty="0">
              <a:solidFill>
                <a:srgbClr val="444444"/>
              </a:solidFill>
              <a:latin typeface="freight-sans-pro"/>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1700" dirty="0">
                <a:solidFill>
                  <a:srgbClr val="444444"/>
                </a:solidFill>
                <a:latin typeface="freight-sans-pro"/>
              </a:rPr>
              <a:t>ADEQ Did Not Make its Response to Comments Available to the Public Prior to Issuing the Title V Permit, asserting:</a:t>
            </a:r>
          </a:p>
          <a:p>
            <a:pPr marL="742950" lvl="1" indent="-285750">
              <a:buFont typeface="Arial" panose="020B0604020202020204" pitchFamily="34" charset="0"/>
              <a:buChar char="•"/>
            </a:pPr>
            <a:r>
              <a:rPr lang="en-US" altLang="en-US" sz="1700" dirty="0">
                <a:solidFill>
                  <a:srgbClr val="444444"/>
                </a:solidFill>
                <a:latin typeface="freight-sans-pro"/>
              </a:rPr>
              <a:t>ADEQ responded to CBD’s significant comments on the draft Title V Permit.</a:t>
            </a:r>
          </a:p>
          <a:p>
            <a:pPr marL="742950" lvl="1" indent="-285750">
              <a:buFont typeface="Arial" panose="020B0604020202020204" pitchFamily="34" charset="0"/>
              <a:buChar char="•"/>
            </a:pPr>
            <a:r>
              <a:rPr lang="en-US" altLang="en-US" sz="1700" dirty="0">
                <a:solidFill>
                  <a:srgbClr val="444444"/>
                </a:solidFill>
                <a:latin typeface="freight-sans-pro"/>
              </a:rPr>
              <a:t>ADEQ did not make the final response to comments available to the public as required prior to issuing the proposed and final Title V Permit.</a:t>
            </a:r>
          </a:p>
          <a:p>
            <a:pPr marL="742950" lvl="1" indent="-285750">
              <a:buFont typeface="Arial" panose="020B0604020202020204" pitchFamily="34" charset="0"/>
              <a:buChar char="•"/>
            </a:pPr>
            <a:r>
              <a:rPr lang="en-US" altLang="en-US" sz="1700" dirty="0">
                <a:solidFill>
                  <a:srgbClr val="444444"/>
                </a:solidFill>
                <a:latin typeface="freight-sans-pro"/>
              </a:rPr>
              <a:t>ADEQ is alleged to have indicated it did not send a responsiveness summary to the commenters since this was a Permit renewal as opposed to a new Permit.</a:t>
            </a:r>
          </a:p>
          <a:p>
            <a:pPr marL="742950" lvl="1" indent="-285750">
              <a:buFont typeface="Arial" panose="020B0604020202020204" pitchFamily="34" charset="0"/>
              <a:buChar char="•"/>
            </a:pPr>
            <a:r>
              <a:rPr lang="en-US" altLang="en-US" sz="1700" dirty="0">
                <a:solidFill>
                  <a:srgbClr val="444444"/>
                </a:solidFill>
                <a:latin typeface="freight-sans-pro"/>
              </a:rPr>
              <a:t>ADEQ failed to comply with the requirements of 40 C.F.R. §§ 70.7 and 70.8.</a:t>
            </a:r>
          </a:p>
          <a:p>
            <a:pPr marL="742950" lvl="1" indent="-285750">
              <a:buFont typeface="Arial" panose="020B0604020202020204" pitchFamily="34" charset="0"/>
              <a:buChar char="•"/>
            </a:pPr>
            <a:endParaRPr lang="en-US" altLang="en-US" sz="1700" dirty="0">
              <a:solidFill>
                <a:srgbClr val="444444"/>
              </a:solidFill>
              <a:latin typeface="freight-sans-pro"/>
            </a:endParaRPr>
          </a:p>
          <a:p>
            <a:r>
              <a:rPr lang="en-US" altLang="en-US" sz="1700" dirty="0">
                <a:solidFill>
                  <a:srgbClr val="444444"/>
                </a:solidFill>
                <a:latin typeface="freight-sans-pro"/>
              </a:rPr>
              <a:t>Note Title V is not supposed to impose additional substantive requirements.</a:t>
            </a:r>
          </a:p>
          <a:p>
            <a:pPr marL="742950" lvl="1" indent="-285750">
              <a:buFont typeface="Arial" panose="020B0604020202020204" pitchFamily="34" charset="0"/>
              <a:buChar char="•"/>
            </a:pPr>
            <a:endParaRPr lang="en-US" altLang="en-US" sz="1700" dirty="0">
              <a:solidFill>
                <a:srgbClr val="444444"/>
              </a:solidFill>
              <a:latin typeface="freight-sans-pro"/>
            </a:endParaRPr>
          </a:p>
          <a:p>
            <a:pPr lvl="1"/>
            <a:r>
              <a:rPr lang="en-US" altLang="en-US" sz="1700" dirty="0">
                <a:solidFill>
                  <a:srgbClr val="444444"/>
                </a:solidFill>
                <a:latin typeface="freight-sans-pro"/>
              </a:rPr>
              <a:t>		</a:t>
            </a:r>
            <a:endParaRPr kumimoji="0" lang="en-US" altLang="en-US" sz="1600" b="0" i="0" u="none" strike="noStrike" cap="none" normalizeH="0" dirty="0">
              <a:ln>
                <a:noFill/>
              </a:ln>
              <a:solidFill>
                <a:srgbClr val="444444"/>
              </a:solidFill>
              <a:effectLst/>
              <a:latin typeface="freight-sans-pro"/>
            </a:endParaRPr>
          </a:p>
        </p:txBody>
      </p:sp>
    </p:spTree>
    <p:extLst>
      <p:ext uri="{BB962C8B-B14F-4D97-AF65-F5344CB8AC3E}">
        <p14:creationId xmlns:p14="http://schemas.microsoft.com/office/powerpoint/2010/main" val="3955691551"/>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18214-A6EF-8599-DE52-BFF91CF436D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C0F505A-655E-4A99-236D-7F62718DAA5C}"/>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AB03A389-A1DE-3C89-95D2-DF6E50524560}"/>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Title V/Clean Air Act: U.S. Environmental Protection Agency Order Denying Objection to Warrick County, Indiana Aluminum Production Facility Permit</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C98A630F-0964-2B15-5125-098DDBD2B1EC}"/>
              </a:ext>
            </a:extLst>
          </p:cNvPr>
          <p:cNvSpPr txBox="1">
            <a:spLocks noChangeArrowheads="1"/>
          </p:cNvSpPr>
          <p:nvPr/>
        </p:nvSpPr>
        <p:spPr bwMode="auto">
          <a:xfrm>
            <a:off x="609600" y="1524000"/>
            <a:ext cx="77343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kumimoji="0" lang="en-US" sz="145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The United States Environmental Protection Agency has issued an October 9th Order denying a Petition objecting to the issuance of a Clean Air Act Title V operating permit for the Warrick Newco LLC facility. </a:t>
            </a:r>
          </a:p>
          <a:p>
            <a:pPr marL="0" lvl="1">
              <a:defRPr/>
            </a:pPr>
            <a:endParaRPr lang="en-US" sz="14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45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The Petition had been submitted by the Sierra Club.</a:t>
            </a:r>
          </a:p>
          <a:p>
            <a:pPr marL="0" lvl="1">
              <a:defRPr/>
            </a:pPr>
            <a:endParaRPr lang="en-US" sz="14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45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The Petition describes the Warrick facility as an aluminum production plant located in Newburgh, Indiana. The facility is stated to consist of potlines that reduce alumina ore to elemental aluminum and supporting processes.</a:t>
            </a:r>
          </a:p>
          <a:p>
            <a:pPr marL="0" lvl="1">
              <a:defRPr/>
            </a:pPr>
            <a:endParaRPr lang="en-US" sz="145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45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Sierra Club’s Petition claims:</a:t>
            </a:r>
          </a:p>
          <a:p>
            <a:pPr marL="0" lvl="1">
              <a:defRPr/>
            </a:pPr>
            <a:endParaRPr lang="en-US" sz="1450" dirty="0">
              <a:solidFill>
                <a:srgbClr val="444444"/>
              </a:solidFill>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r>
              <a:rPr kumimoji="0" lang="en-US" sz="145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…that the Permit, as issued by the IDEM, fails to ensure that any restart of potlines #2 or #6 will occur in compliance with all applicable requirements (arguing that public comments on the draft permit stated that the shutdown potlines #2 and #6 should be removed from the Permit, or, alternatively, the Permit should explain the procedures and requirements for restarting and operating them, specifically requirements related to NSR permitting and NESHAP applicability review).</a:t>
            </a:r>
          </a:p>
          <a:p>
            <a:pPr marL="0" lvl="1">
              <a:defRPr/>
            </a:pPr>
            <a:endParaRPr lang="en-US" sz="1450" noProof="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45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EPA denies the request for an objection on the claim stating that it presents a “forward-looking permitting or compliance issue, not a problem with how the current Title V Permit is written” (arguing that the Sierra Club does not claim, and it does not otherwise appear, that the Permit shields the source from any future NSR requirements).</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3DEF67AE-7A29-E663-370E-B725E99469A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25</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57646568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11EF8-4161-F0B1-BC01-4C8111162B4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E066026-2FFF-6F5A-BFBE-656946D8A9D9}"/>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FD47DA02-0BC4-DA8A-CEC2-7EEABACC6582}"/>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Louisiana Community Air Monitoring Reliability Act: Environmental Organizations File Challenge in United States District Court</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05FD7207-542F-0D24-8F86-A11F9763198D}"/>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endParaRPr>
          </a:p>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The Environmental Integrity Project and Public Citizen Litigation Group filed a Complaint for Declaratory and Injunctive Relief in the United States District Court for the Middle District of Louisiana on May 22nd on behalf of a number of organizations challenging the Louisiana Community Air Monitoring Reliability Act.</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The Act was passed in 2024 in the Louisiana State Legislature and its sponsor described its purpose as to establish state standards for community air programs operated by non-governmental entities to ensure that the data collectors from such programs provides the public with access to accurate air quality information.</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rPr>
              <a:t>The legislation applies to non-governmental entities that have received public funds for purposes of developing, deploying, operating, supporting, or maintaining community air monitoring programs as well as such entities using private funds for such purposes.</a:t>
            </a:r>
          </a:p>
          <a:p>
            <a:pPr marL="0" lvl="1">
              <a:defRPr/>
            </a:pPr>
            <a:endParaRPr lang="en-US" sz="1400" dirty="0">
              <a:solidFill>
                <a:srgbClr val="444444"/>
              </a:solidFill>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B19F1DD1-3212-45D2-7ACA-A5E79B1189E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972585354"/>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8D6B9-606E-B56F-E05C-B063B00CA45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5F9AFAD-CC9F-3E94-B1B2-060F9779A0E5}"/>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7C231D8A-D1B9-D050-8F2D-AED571937C31}"/>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Louisiana Community Air Monitoring Reliability Act: Environmental Organizations File Challenge in United States District Court</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96A70877-818D-7E08-9A6C-CAE7A4F13C8C}"/>
              </a:ext>
            </a:extLst>
          </p:cNvPr>
          <p:cNvSpPr txBox="1">
            <a:spLocks noChangeArrowheads="1"/>
          </p:cNvSpPr>
          <p:nvPr/>
        </p:nvSpPr>
        <p:spPr bwMode="auto">
          <a:xfrm>
            <a:off x="648195" y="14478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4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use of certain monitoring data is prohibited in circumstances listed by the legislation.</a:t>
            </a:r>
          </a:p>
          <a:p>
            <a:pPr marL="0" lvl="1">
              <a:defRPr/>
            </a:pPr>
            <a:endParaRPr lang="en-US" sz="18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Arguments raised by EIP in challenging the Act include violation of the First and Fourteenth Amendments to the U.S. Constitution (i.e., silencing private speech and imposing restrictions on the right to petition). </a:t>
            </a:r>
          </a:p>
          <a:p>
            <a:pPr marL="0" lvl="1">
              <a:defRPr/>
            </a:pPr>
            <a:endParaRPr lang="en-US" sz="18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Act was also argued to conflict with federal law because the Clean Air Act and federal funding laws are stated to promote greater use of air monitoring in underserved local communities. </a:t>
            </a:r>
          </a:p>
          <a:p>
            <a:pPr marL="0" lvl="1">
              <a:defRPr/>
            </a:pPr>
            <a:endParaRPr lang="en-US" sz="18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Act is alleged to frustrate such federal objectives by effectively barring deployment of modern, low-cost air sensor technology by community groups and by making it unlawful for groups to use the data and analysis obtained from air sensors to enforce federal requirements.</a:t>
            </a:r>
          </a:p>
        </p:txBody>
      </p:sp>
      <p:sp>
        <p:nvSpPr>
          <p:cNvPr id="2" name="Slide Number Placeholder 1">
            <a:extLst>
              <a:ext uri="{FF2B5EF4-FFF2-40B4-BE49-F238E27FC236}">
                <a16:creationId xmlns:a16="http://schemas.microsoft.com/office/drawing/2014/main" id="{F7ED01D5-86A3-8017-2F28-0DD8CCEA54E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197099477"/>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B52D9-1E6C-B995-959F-E5B26184293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72AE35D-0231-1186-D376-4CF9D619C015}"/>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A1BE24B5-AA77-ECEB-A0CD-438611602985}"/>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36478CD6-DDA6-ACD5-7999-05FE0578A617}"/>
              </a:ext>
            </a:extLst>
          </p:cNvPr>
          <p:cNvSpPr txBox="1">
            <a:spLocks noChangeArrowheads="1"/>
          </p:cNvSpPr>
          <p:nvPr/>
        </p:nvSpPr>
        <p:spPr bwMode="auto">
          <a:xfrm>
            <a:off x="609600" y="1524000"/>
            <a:ext cx="77343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lgn="ctr">
              <a:defRPr/>
            </a:pPr>
            <a:endParaRPr kumimoji="0" lang="en-US" sz="1700" b="1"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lgn="ctr">
              <a:defRPr/>
            </a:pPr>
            <a:endParaRPr lang="en-US" sz="1700" b="1" dirty="0">
              <a:solidFill>
                <a:srgbClr val="444444"/>
              </a:solidFill>
              <a:latin typeface="Times New Roman" panose="02020603050405020304" pitchFamily="18" charset="0"/>
              <a:cs typeface="Times New Roman" panose="02020603050405020304" pitchFamily="18" charset="0"/>
            </a:endParaRPr>
          </a:p>
          <a:p>
            <a:pPr marL="0" lvl="1" algn="ctr">
              <a:defRPr/>
            </a:pPr>
            <a:endParaRPr kumimoji="0" lang="en-US" sz="1700" b="1"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lgn="ctr">
              <a:defRPr/>
            </a:pPr>
            <a:endParaRPr lang="en-US" sz="1700" b="1" dirty="0">
              <a:solidFill>
                <a:srgbClr val="444444"/>
              </a:solidFill>
              <a:latin typeface="Times New Roman" panose="02020603050405020304" pitchFamily="18" charset="0"/>
              <a:cs typeface="Times New Roman" panose="02020603050405020304" pitchFamily="18" charset="0"/>
            </a:endParaRPr>
          </a:p>
          <a:p>
            <a:pPr marL="0" lvl="1" algn="ctr">
              <a:defRPr/>
            </a:pPr>
            <a:endParaRPr kumimoji="0" lang="en-US" sz="1700" b="1"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lgn="ctr">
              <a:defRPr/>
            </a:pPr>
            <a:endParaRPr lang="en-US" sz="1700" b="1" dirty="0">
              <a:solidFill>
                <a:srgbClr val="444444"/>
              </a:solidFill>
              <a:latin typeface="Times New Roman" panose="02020603050405020304" pitchFamily="18" charset="0"/>
              <a:cs typeface="Times New Roman" panose="02020603050405020304" pitchFamily="18" charset="0"/>
            </a:endParaRPr>
          </a:p>
          <a:p>
            <a:pPr marL="0" lvl="1" algn="ctr">
              <a:defRPr/>
            </a:pPr>
            <a:endParaRPr kumimoji="0" lang="en-US" sz="1700" b="1"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lgn="ctr">
              <a:defRPr/>
            </a:pPr>
            <a:r>
              <a:rPr kumimoji="0" lang="en-US" b="1"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Environmental Criminal Enforcement </a:t>
            </a:r>
          </a:p>
        </p:txBody>
      </p:sp>
      <p:sp>
        <p:nvSpPr>
          <p:cNvPr id="2" name="Slide Number Placeholder 1">
            <a:extLst>
              <a:ext uri="{FF2B5EF4-FFF2-40B4-BE49-F238E27FC236}">
                <a16:creationId xmlns:a16="http://schemas.microsoft.com/office/drawing/2014/main" id="{238A2862-5EC1-F72E-959D-02B21C2590E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4246450331"/>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807C7-C65D-C2BD-126B-7D80E305ADF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B4A1238-2D81-D7EA-0D31-2662F088C25A}"/>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D1F019C4-C6D8-ADA8-59FC-DA684F0E3F0E}"/>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Environmental Criminal Enforcement/Clean Air Act: Erie, Pennsylvania Coke Manufacturing Plant Owner Guilty Plea</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D07DBD5C-56F8-928C-B769-A534254F417F}"/>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United States Attorney’s Office, Western District of Pennsylvania issued a June 20th news release stating that Erie Coke Corporation has pleaded guilty in federal court to two counts related to alleged criminal air emission violations.</a:t>
            </a:r>
          </a:p>
          <a:p>
            <a:pPr marL="0" lvl="1">
              <a:defRPr/>
            </a:pPr>
            <a:endPar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ECC is stated to own and formerly operate a now-shuttered coke manufacturing plant in Erie, Pennsylvania.</a:t>
            </a:r>
          </a:p>
          <a:p>
            <a:pPr marL="0" lvl="1">
              <a:defRPr/>
            </a:pPr>
            <a:endPar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news release alleges that ECC:</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lgn="just">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	…conspired with its employees to violate the Clean Air Act by, among other things, removing caps on heating flues atop the coke oven batteries in order to allow combustion gases to vent directly into the air and avoid the plant’s environmental monitoring system.</a:t>
            </a:r>
          </a:p>
          <a:p>
            <a:pPr marL="0" lvl="1" algn="just">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lgn="just">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results of such actions are stated to have been the emission of pollutants in violation of specific provisions of the Title V Permit governing:</a:t>
            </a:r>
          </a:p>
          <a:p>
            <a:pPr marL="0" lvl="1" algn="just">
              <a:defRPr/>
            </a:pPr>
            <a:endPar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1200150" lvl="3" indent="-285750" algn="just">
              <a:buFont typeface="Arial" panose="020B0604020202020204" pitchFamily="34" charset="0"/>
              <a:buChar char="•"/>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Opacity limits.</a:t>
            </a:r>
          </a:p>
          <a:p>
            <a:pPr marL="1200150" lvl="3" indent="-285750" algn="just">
              <a:buFont typeface="Arial" panose="020B0604020202020204" pitchFamily="34" charset="0"/>
              <a:buChar char="•"/>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Discharge of raw coke oven gas.</a:t>
            </a:r>
          </a:p>
          <a:p>
            <a:pPr marL="0" lvl="1" algn="just">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lgn="just">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ECC is stated to have subsequently knowingly submitted emissions monitoring data to regulators each quarter that did not reflect the actual amount of emissions.</a:t>
            </a:r>
          </a:p>
        </p:txBody>
      </p:sp>
      <p:sp>
        <p:nvSpPr>
          <p:cNvPr id="2" name="Slide Number Placeholder 1">
            <a:extLst>
              <a:ext uri="{FF2B5EF4-FFF2-40B4-BE49-F238E27FC236}">
                <a16:creationId xmlns:a16="http://schemas.microsoft.com/office/drawing/2014/main" id="{0E456C61-6C1C-4845-1D19-3BF7198CCA03}"/>
              </a:ext>
            </a:extLst>
          </p:cNvPr>
          <p:cNvSpPr>
            <a:spLocks noGrp="1"/>
          </p:cNvSpPr>
          <p:nvPr>
            <p:ph type="sldNum" sz="quarter" idx="12"/>
          </p:nvPr>
        </p:nvSpPr>
        <p:spPr>
          <a:xfrm>
            <a:off x="6865844" y="6284026"/>
            <a:ext cx="1905000" cy="457200"/>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03478817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9144000" cy="6858000"/>
          </a:xfrm>
          <a:prstGeom prst="rect">
            <a:avLst/>
          </a:prstGeom>
        </p:spPr>
      </p:pic>
      <p:sp>
        <p:nvSpPr>
          <p:cNvPr id="5" name="Rectangle 10"/>
          <p:cNvSpPr txBox="1">
            <a:spLocks noChangeArrowheads="1"/>
          </p:cNvSpPr>
          <p:nvPr/>
        </p:nvSpPr>
        <p:spPr bwMode="auto">
          <a:xfrm>
            <a:off x="609600" y="0"/>
            <a:ext cx="75438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lvl="0" algn="ctr" eaLnBrk="1" hangingPunct="1">
              <a:defRPr/>
            </a:pPr>
            <a:r>
              <a:rPr lang="en-US" sz="4400">
                <a:solidFill>
                  <a:schemeClr val="bg1"/>
                </a:solidFill>
              </a:rPr>
              <a:t>Discussion will address:</a:t>
            </a:r>
            <a:endParaRPr kumimoji="0" lang="en-US" sz="4400" b="1" i="0" u="none" strike="noStrike" kern="0" cap="none" spc="0" normalizeH="0" baseline="0" noProof="0">
              <a:ln>
                <a:noFill/>
              </a:ln>
              <a:solidFill>
                <a:schemeClr val="bg1"/>
              </a:solidFill>
              <a:effectLst/>
              <a:uLnTx/>
              <a:uFillTx/>
              <a:latin typeface="HelveticaNeueLT Com 25 UltLt" pitchFamily="34" charset="0"/>
              <a:ea typeface="+mj-ea"/>
              <a:cs typeface="+mj-cs"/>
            </a:endParaRPr>
          </a:p>
        </p:txBody>
      </p:sp>
      <p:sp>
        <p:nvSpPr>
          <p:cNvPr id="6" name="Rectangle 16"/>
          <p:cNvSpPr txBox="1">
            <a:spLocks noChangeArrowheads="1"/>
          </p:cNvSpPr>
          <p:nvPr/>
        </p:nvSpPr>
        <p:spPr bwMode="auto">
          <a:xfrm>
            <a:off x="685800" y="1592580"/>
            <a:ext cx="75438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365760" lvl="0" indent="-256032" eaLnBrk="1" fontAlgn="auto" hangingPunct="1">
              <a:spcBef>
                <a:spcPts val="400"/>
              </a:spcBef>
              <a:spcAft>
                <a:spcPct val="0"/>
              </a:spcAft>
              <a:buClr>
                <a:srgbClr val="2DA2BF"/>
              </a:buClr>
              <a:buSzPct val="68000"/>
              <a:buFont typeface="Wingdings 3"/>
              <a:buChar char=""/>
              <a:tabLst>
                <a:tab pos="6635750" algn="l"/>
              </a:tabLst>
            </a:pPr>
            <a:r>
              <a:rPr lang="en-US" sz="2800" dirty="0">
                <a:solidFill>
                  <a:prstClr val="black"/>
                </a:solidFill>
                <a:latin typeface="+mn-lt"/>
                <a:ea typeface="+mn-ea"/>
              </a:rPr>
              <a:t>A variety of federal and state air judicial decisions, air administrative decisions, filed judicial/administrative actions, environmental criminal enforcement, and Arkansas air enforcement/violations that have arisen over the last 12 months or so.</a:t>
            </a:r>
          </a:p>
          <a:p>
            <a:pPr lvl="0" eaLnBrk="1" hangingPunct="1">
              <a:spcBef>
                <a:spcPct val="20000"/>
              </a:spcBef>
              <a:defRPr/>
            </a:pPr>
            <a:endParaRPr kumimoji="0" lang="en-US" sz="1400" b="0" u="none" strike="noStrike" kern="0" cap="none" spc="0" normalizeH="0" baseline="0" noProof="0" dirty="0">
              <a:ln>
                <a:noFill/>
              </a:ln>
              <a:solidFill>
                <a:srgbClr val="00529F"/>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sz="1800" b="0" i="0" u="none" strike="noStrike" kern="0" cap="none" spc="0" normalizeH="0" baseline="0" noProof="0" dirty="0">
              <a:ln>
                <a:noFill/>
              </a:ln>
              <a:solidFill>
                <a:srgbClr val="00529F"/>
              </a:solidFill>
              <a:effectLst/>
              <a:uLnTx/>
              <a:uFillTx/>
              <a:latin typeface="+mn-lt"/>
              <a:ea typeface="+mn-ea"/>
              <a:cs typeface="+mn-cs"/>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a:t>
            </a:fld>
            <a:endParaRPr lang="en-US"/>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72BE8-8565-28B5-880A-19A68DB2D46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4899DC5-3647-2EB3-9C4D-FE8A23A6B81A}"/>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F12693E7-9581-3359-B10F-3482A9FE1AFA}"/>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Environmental Criminal Enforcement: Eugene, Oregon Wood Treatment Facility Operators Sentenced for Alleged Hazardous Waste/Clean Air Act Violations</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B458EE33-FA08-BA04-248C-C6F9F74E01CC}"/>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United States Department of Justice issued an April 23rd news release stating that a federal judge in Oregon sentenced two companies responsible for the operation of the J.H. Baxter wood treatment facility in Eugene, Oregon, and their president, for hazardous waste and Clean Air Act violations.</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president of the company is stated to have pleaded guilty to two counts of making false statements in violation of the Resource Conservation and Recovery Act.</a:t>
            </a:r>
          </a:p>
          <a:p>
            <a:pPr marL="0" lvl="1">
              <a:defRPr/>
            </a:pPr>
            <a:endPar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DOJ states that on more than 100 different days J.H. Baxter knowingly and illegally boiled off hazardous waste, emitting the discharge into the air.</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news release further states that the president made false statements about the unlawful practice.</a:t>
            </a:r>
          </a:p>
          <a:p>
            <a:pPr marL="0" lvl="1">
              <a:defRPr/>
            </a:pPr>
            <a:endPar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companies are stated to have been ordered to pay a total of $1.5 million in criminal fines.</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lang="en-US" sz="1700" dirty="0">
                <a:solidFill>
                  <a:srgbClr val="444444"/>
                </a:solidFill>
                <a:latin typeface="Times New Roman" panose="02020603050405020304" pitchFamily="18" charset="0"/>
                <a:cs typeface="Times New Roman" panose="02020603050405020304" pitchFamily="18" charset="0"/>
              </a:rPr>
              <a:t>T</a:t>
            </a: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he Court ordered the companies to serve five years of probation and the companies’ president to serve ninety days in prison and one year of supervised release.</a:t>
            </a:r>
          </a:p>
        </p:txBody>
      </p:sp>
      <p:sp>
        <p:nvSpPr>
          <p:cNvPr id="2" name="Slide Number Placeholder 1">
            <a:extLst>
              <a:ext uri="{FF2B5EF4-FFF2-40B4-BE49-F238E27FC236}">
                <a16:creationId xmlns:a16="http://schemas.microsoft.com/office/drawing/2014/main" id="{9825DD73-7FFC-9604-83DB-3D0F2521758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22934183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07325-1C9E-233D-9A73-D39E8497708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0CCA106-9AD1-BEB0-E59F-69610F8E9A16}"/>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D1379CBD-641D-343D-C9A6-0A53A63244FF}"/>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AD20CC3F-86D4-C434-8127-C13A17B4FDC3}"/>
              </a:ext>
            </a:extLst>
          </p:cNvPr>
          <p:cNvSpPr txBox="1">
            <a:spLocks noChangeArrowheads="1"/>
          </p:cNvSpPr>
          <p:nvPr/>
        </p:nvSpPr>
        <p:spPr bwMode="auto">
          <a:xfrm>
            <a:off x="800100" y="142306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lgn="ctr">
              <a:defRPr/>
            </a:pPr>
            <a:endParaRPr lang="en-US" sz="2600" b="1" dirty="0">
              <a:solidFill>
                <a:srgbClr val="444444"/>
              </a:solidFill>
              <a:latin typeface="Times New Roman" panose="02020603050405020304" pitchFamily="18" charset="0"/>
              <a:cs typeface="Times New Roman" panose="02020603050405020304" pitchFamily="18" charset="0"/>
            </a:endParaRPr>
          </a:p>
          <a:p>
            <a:pPr marL="0" lvl="1" algn="ctr">
              <a:defRPr/>
            </a:pPr>
            <a:endParaRPr lang="en-US" sz="2600" b="1" dirty="0">
              <a:solidFill>
                <a:srgbClr val="444444"/>
              </a:solidFill>
              <a:latin typeface="Times New Roman" panose="02020603050405020304" pitchFamily="18" charset="0"/>
              <a:cs typeface="Times New Roman" panose="02020603050405020304" pitchFamily="18" charset="0"/>
            </a:endParaRPr>
          </a:p>
          <a:p>
            <a:pPr marL="0" lvl="1" algn="ctr">
              <a:defRPr/>
            </a:pPr>
            <a:endParaRPr lang="en-US" sz="2600" b="1" dirty="0">
              <a:solidFill>
                <a:srgbClr val="444444"/>
              </a:solidFill>
              <a:latin typeface="Times New Roman" panose="02020603050405020304" pitchFamily="18" charset="0"/>
              <a:cs typeface="Times New Roman" panose="02020603050405020304" pitchFamily="18" charset="0"/>
            </a:endParaRPr>
          </a:p>
          <a:p>
            <a:pPr marL="0" lvl="1" algn="ctr">
              <a:defRPr/>
            </a:pPr>
            <a:r>
              <a:rPr lang="en-US" sz="2600" b="1" dirty="0">
                <a:solidFill>
                  <a:srgbClr val="444444"/>
                </a:solidFill>
                <a:latin typeface="Times New Roman" panose="02020603050405020304" pitchFamily="18" charset="0"/>
                <a:cs typeface="Times New Roman" panose="02020603050405020304" pitchFamily="18" charset="0"/>
              </a:rPr>
              <a:t>COMMON LAW ACTIONS</a:t>
            </a:r>
          </a:p>
        </p:txBody>
      </p:sp>
      <p:sp>
        <p:nvSpPr>
          <p:cNvPr id="2" name="Slide Number Placeholder 1">
            <a:extLst>
              <a:ext uri="{FF2B5EF4-FFF2-40B4-BE49-F238E27FC236}">
                <a16:creationId xmlns:a16="http://schemas.microsoft.com/office/drawing/2014/main" id="{A3D98BB9-4F5B-ECE4-C43E-41E206E4533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965108521"/>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069D8-63F7-0FD9-9F43-3ED2EFEB90C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1BF9A6C-F705-E207-7749-21ED73D5E078}"/>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70FB0F2F-7571-981A-FAFB-53A8E41DE95B}"/>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Common Law Action/Class Action Complaint: Washington County, Arkansas Circuit Court Action Filed Against Springdale Landfill</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63F32B6B-DD0C-E27D-417D-CD0A8299E5E3}"/>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4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Three individuals filed on April 18th a class action Complaint against Eco-Vista, LLC, in the Circuit Court of Washington County, Arkansas. See 72CV-25-1748.</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Eco-Vista owns a landfill in Springdale, Arkansas.</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Plaintiffs state that their claims arise out of Eco-Vista’s landfill emitting “noxious odors”.</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landfill is described as including 147 acres for municipal solid waste and a 60-acre landfill for construction and demolition debris, along with a gas-to-energy facility.</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causes of action alleged in the Complaint include:</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r>
              <a:rPr kumimoji="0" lang="fr-FR" sz="1700" b="0" i="0" u="none" strike="noStrike" kern="1200" cap="none" spc="0" normalizeH="0" baseline="0" noProof="0" dirty="0" err="1">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Temporary</a:t>
            </a:r>
            <a:r>
              <a:rPr kumimoji="0" lang="fr-FR"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 </a:t>
            </a:r>
            <a:r>
              <a:rPr kumimoji="0" lang="fr-FR" sz="1700" b="0" i="0" u="none" strike="noStrike" kern="1200" cap="none" spc="0" normalizeH="0" baseline="0" noProof="0" dirty="0" err="1">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Private</a:t>
            </a:r>
            <a:r>
              <a:rPr kumimoji="0" lang="fr-FR"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 Nuisance.</a:t>
            </a:r>
          </a:p>
          <a:p>
            <a:pPr marL="1200150" lvl="3" indent="-285750">
              <a:buFont typeface="Arial" panose="020B0604020202020204" pitchFamily="34" charset="0"/>
              <a:buChar char="•"/>
              <a:defRPr/>
            </a:pPr>
            <a:r>
              <a:rPr kumimoji="0" lang="fr-FR"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Public Nuisance.</a:t>
            </a:r>
          </a:p>
          <a:p>
            <a:pPr marL="1200150" lvl="3" indent="-285750">
              <a:buFont typeface="Arial" panose="020B0604020202020204" pitchFamily="34" charset="0"/>
              <a:buChar char="•"/>
              <a:defRPr/>
            </a:pPr>
            <a:r>
              <a:rPr kumimoji="0" lang="fr-FR" sz="1700" b="0" i="0" u="none" strike="noStrike" kern="1200" cap="none" spc="0" normalizeH="0" baseline="0" noProof="0" dirty="0" err="1">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Negligence</a:t>
            </a:r>
            <a:r>
              <a:rPr kumimoji="0" lang="fr-FR"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a:t>
            </a:r>
            <a:endPar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p:txBody>
      </p:sp>
      <p:sp>
        <p:nvSpPr>
          <p:cNvPr id="2" name="Slide Number Placeholder 1">
            <a:extLst>
              <a:ext uri="{FF2B5EF4-FFF2-40B4-BE49-F238E27FC236}">
                <a16:creationId xmlns:a16="http://schemas.microsoft.com/office/drawing/2014/main" id="{D5C3205D-309A-4538-1C16-AED2E3D3C97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985699876"/>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3BA9A-3690-45EF-3463-7D6D73FCC27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1C77382-25E7-8673-5C8A-B70B9BABADA7}"/>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F9121F5E-AAD0-F1AF-25F8-7F7119B05F12}"/>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Cryptocurrency Mine/Noise: </a:t>
            </a:r>
            <a:r>
              <a:rPr kumimoji="0" lang="en-US" sz="2000" b="1" i="0" u="none" strike="noStrike" kern="1200" cap="none" spc="0" normalizeH="0" baseline="0" noProof="0" dirty="0" err="1">
                <a:ln>
                  <a:noFill/>
                </a:ln>
                <a:solidFill>
                  <a:srgbClr val="FFFFFF"/>
                </a:solidFill>
                <a:effectLst/>
                <a:uLnTx/>
                <a:uFillTx/>
                <a:latin typeface="Calibri"/>
                <a:ea typeface="ＭＳ Ｐゴシック" pitchFamily="1" charset="-128"/>
                <a:cs typeface="Arial"/>
              </a:rPr>
              <a:t>EarthJustice</a:t>
            </a: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 Files Judicial Action Against Granbury, Texas Operation Alleging Private Nuisance</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B670235E-D4B5-7CBA-8428-EDA6FBD11AE4}"/>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kumimoji="0" lang="en-US" sz="1500" b="0" i="0" u="none" strike="noStrike" kern="1200" cap="none" spc="0" normalizeH="0" baseline="0" noProof="0" dirty="0" err="1">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EarthJustice</a:t>
            </a: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 filed the following document on behalf of Citizens Concerned about Wolf Hollow in the District Court for Hood County, Texas against Marathon Digital Holdings, Inc.:</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914400" lvl="3">
              <a:defRPr/>
            </a:pPr>
            <a:r>
              <a:rPr lang="en-US" sz="1500" dirty="0">
                <a:solidFill>
                  <a:srgbClr val="444444"/>
                </a:solidFill>
                <a:latin typeface="Times New Roman" panose="02020603050405020304" pitchFamily="18" charset="0"/>
                <a:cs typeface="Times New Roman" panose="02020603050405020304" pitchFamily="18" charset="0"/>
              </a:rPr>
              <a:t>Verified Petition, Application for Permanent Injunction, and Request for Disclosure.</a:t>
            </a:r>
          </a:p>
          <a:p>
            <a:pPr marL="914400" lvl="3">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The Petition addresses what is described as a “</a:t>
            </a:r>
            <a:r>
              <a:rPr lang="en-US" sz="1500" dirty="0" err="1">
                <a:solidFill>
                  <a:srgbClr val="444444"/>
                </a:solidFill>
                <a:latin typeface="Times New Roman" panose="02020603050405020304" pitchFamily="18" charset="0"/>
                <a:cs typeface="Times New Roman" panose="02020603050405020304" pitchFamily="18" charset="0"/>
              </a:rPr>
              <a:t>Cryptomine</a:t>
            </a:r>
            <a:r>
              <a:rPr lang="en-US" sz="1500" dirty="0">
                <a:solidFill>
                  <a:srgbClr val="444444"/>
                </a:solidFill>
                <a:latin typeface="Times New Roman" panose="02020603050405020304" pitchFamily="18" charset="0"/>
                <a:cs typeface="Times New Roman" panose="02020603050405020304" pitchFamily="18" charset="0"/>
              </a:rPr>
              <a:t>” in Granbury, Texas.</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The </a:t>
            </a:r>
            <a:r>
              <a:rPr lang="en-US" sz="1500" dirty="0" err="1">
                <a:solidFill>
                  <a:srgbClr val="444444"/>
                </a:solidFill>
                <a:latin typeface="Times New Roman" panose="02020603050405020304" pitchFamily="18" charset="0"/>
                <a:cs typeface="Times New Roman" panose="02020603050405020304" pitchFamily="18" charset="0"/>
              </a:rPr>
              <a:t>Cryptomine</a:t>
            </a:r>
            <a:r>
              <a:rPr lang="en-US" sz="1500" dirty="0">
                <a:solidFill>
                  <a:srgbClr val="444444"/>
                </a:solidFill>
                <a:latin typeface="Times New Roman" panose="02020603050405020304" pitchFamily="18" charset="0"/>
                <a:cs typeface="Times New Roman" panose="02020603050405020304" pitchFamily="18" charset="0"/>
              </a:rPr>
              <a:t> is stated to be comprised of numerous “pods” or “rigs” encasing highly powerful computers that are continually engaged in the process of cryptocurrency mining.</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The computing processes are stated to generate a significant amount of heat which requires a cooling system comprised of large industrial fans. </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The industrial fans along with the rigs are stated to be sited in an open dirt field.</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Citizens Concerned is stated to be an association which includes more than two dozen individual members who are residents of Granbury and share/are experiencing extreme annoyance, personal discomfort, discontentment, inconvenience, and are emotionally and physically harmed by the noise from Marathon’s so called MARA Data Center on an almost daily and nightly basis.</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lang="en-US" sz="1500" dirty="0">
                <a:solidFill>
                  <a:srgbClr val="444444"/>
                </a:solidFill>
                <a:latin typeface="Times New Roman" panose="02020603050405020304" pitchFamily="18" charset="0"/>
                <a:cs typeface="Times New Roman" panose="02020603050405020304" pitchFamily="18" charset="0"/>
              </a:rPr>
              <a:t>The Petition argues that the noise and vibrations constitute a private nuisance because the referenced operations have the effect of substantially interfering with Concerned Citizens’ use and enjoyment of their respective pieces of property.</a:t>
            </a:r>
          </a:p>
        </p:txBody>
      </p:sp>
      <p:sp>
        <p:nvSpPr>
          <p:cNvPr id="2" name="Slide Number Placeholder 1">
            <a:extLst>
              <a:ext uri="{FF2B5EF4-FFF2-40B4-BE49-F238E27FC236}">
                <a16:creationId xmlns:a16="http://schemas.microsoft.com/office/drawing/2014/main" id="{9A2D1A0A-966A-2BA1-166F-833CD3E7F590}"/>
              </a:ext>
            </a:extLst>
          </p:cNvPr>
          <p:cNvSpPr>
            <a:spLocks noGrp="1"/>
          </p:cNvSpPr>
          <p:nvPr>
            <p:ph type="sldNum" sz="quarter" idx="12"/>
          </p:nvPr>
        </p:nvSpPr>
        <p:spPr>
          <a:xfrm>
            <a:off x="6865844" y="6248400"/>
            <a:ext cx="1905000" cy="457200"/>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2235424142"/>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70DB2-130C-4747-99CC-DCEE8801B9F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E036C62-058A-B94E-5C79-0F174F77A17A}"/>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EF8F748B-65C0-7B13-30B4-A7ADA48E50BE}"/>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Odor/Air Enforcement: Massachusetts Attorney General Files Judicial Action Against Grafton Animal Feed Dehydrator Operation</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2C9A64B9-844E-7ACB-3850-17D551136478}"/>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4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Massachusetts Attorney General on behalf of the Commonwealth of Massachusetts filed on October 16th a civil action in the Superior Court alleging that Feedback Earth, Inc. is generating noxious odors that spread from its animal feed dehydrator operation at its property in Grafton, Massachusetts up to at least 4.6 miles away, adversely affecting neighbors’ quality of life and the use of their properties.</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alleged odors are stated to be an unlawful condition of air pollution and a public nuisance that violate the conditions of Feedback Earth’s permits to operate under the following statutes:</a:t>
            </a:r>
          </a:p>
          <a:p>
            <a:pPr marL="0" lvl="1">
              <a:defRPr/>
            </a:pPr>
            <a:endPar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1200150" lvl="3" indent="-285750">
              <a:buFont typeface="Arial" panose="020B0604020202020204" pitchFamily="34" charset="0"/>
              <a:buChar char="•"/>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Clean Air Act.</a:t>
            </a:r>
          </a:p>
          <a:p>
            <a:pPr marL="1200150" lvl="3" indent="-285750">
              <a:buFont typeface="Arial" panose="020B0604020202020204" pitchFamily="34" charset="0"/>
              <a:buChar char="•"/>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Massachusetts Solid Waste Management Act.</a:t>
            </a:r>
          </a:p>
          <a:p>
            <a:pPr marL="1200150" lvl="3" indent="-285750">
              <a:buFont typeface="Arial" panose="020B0604020202020204" pitchFamily="34" charset="0"/>
              <a:buChar char="•"/>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facility is stated to process food waste into animal feed which is environmentally beneficial for both solid waste and climate goals.</a:t>
            </a:r>
          </a:p>
          <a:p>
            <a:pPr marL="0" lvl="1">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Complaint also alleges that the facility improperly stored food waste, processed spoiled food, and failed to notify the Massachusetts Department of Environmental Protection before making changes to its operations.</a:t>
            </a:r>
          </a:p>
          <a:p>
            <a:pPr marL="0" lvl="1">
              <a:defRPr/>
            </a:pPr>
            <a:endParaRPr lang="en-US" sz="1400" dirty="0">
              <a:solidFill>
                <a:srgbClr val="444444"/>
              </a:solidFill>
              <a:latin typeface="Times New Roman" panose="02020603050405020304" pitchFamily="18" charset="0"/>
              <a:cs typeface="Times New Roman" panose="02020603050405020304" pitchFamily="18" charset="0"/>
            </a:endParaRPr>
          </a:p>
          <a:p>
            <a:pPr marL="0" lvl="1">
              <a:defRPr/>
            </a:pPr>
            <a:endParaRPr kumimoji="0" lang="en-US" sz="14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p:txBody>
      </p:sp>
      <p:sp>
        <p:nvSpPr>
          <p:cNvPr id="2" name="Slide Number Placeholder 1">
            <a:extLst>
              <a:ext uri="{FF2B5EF4-FFF2-40B4-BE49-F238E27FC236}">
                <a16:creationId xmlns:a16="http://schemas.microsoft.com/office/drawing/2014/main" id="{46E17368-4BA3-CD3E-262C-65CE9930F62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4072034232"/>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5638F-C6D3-1C36-382C-EA69AAE231B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5BC0712-AEC4-B631-377E-10E6881ABB91}"/>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0ED67CA5-F18D-5156-4A0C-6FDCFFF16E90}"/>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Alleged Indirect Trespass/Nuisance: Southern Environmental Law Center Limestone County, Alabama Circuit Court Action Addressing Proposed Limestone Quarry/Rock Crushing Facility</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FC8C3E2A-4419-95D7-B80C-AA7837095E8F}"/>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kumimoji="0" lang="en-US" sz="14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Southern Environmental Law Center filed a December 9th Complaint for Injunctive Relief  in the Circuit Court of Limestone County, Alabama on behalf of:</a:t>
            </a:r>
          </a:p>
          <a:p>
            <a:pPr marL="0" lvl="1">
              <a:defRPr/>
            </a:pPr>
            <a:endPar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1200150" lvl="3" indent="-285750">
              <a:buFont typeface="Arial" panose="020B0604020202020204" pitchFamily="34" charset="0"/>
              <a:buChar char="•"/>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New Beginnings Covenant Ministries.</a:t>
            </a:r>
          </a:p>
          <a:p>
            <a:pPr marL="1200150" lvl="3" indent="-285750">
              <a:buFont typeface="Arial" panose="020B0604020202020204" pitchFamily="34" charset="0"/>
              <a:buChar char="•"/>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Belle Mina Methodist Church.</a:t>
            </a:r>
          </a:p>
          <a:p>
            <a:pPr marL="1200150" lvl="3" indent="-285750">
              <a:buFont typeface="Arial" panose="020B0604020202020204" pitchFamily="34" charset="0"/>
              <a:buChar char="•"/>
              <a:defRPr/>
            </a:pPr>
            <a:endParaRPr lang="en-US" sz="1700" dirty="0">
              <a:solidFill>
                <a:srgbClr val="444444"/>
              </a:solidFill>
              <a:latin typeface="Times New Roman" panose="02020603050405020304" pitchFamily="18" charset="0"/>
              <a:cs typeface="Times New Roman" panose="02020603050405020304" pitchFamily="18" charset="0"/>
            </a:endParaRPr>
          </a:p>
          <a:p>
            <a:pPr marL="0" lvl="1">
              <a:defRPr/>
            </a:pPr>
            <a:r>
              <a:rPr lang="en-US" sz="1700" dirty="0">
                <a:solidFill>
                  <a:srgbClr val="444444"/>
                </a:solidFill>
                <a:latin typeface="Times New Roman" panose="02020603050405020304" pitchFamily="18" charset="0"/>
                <a:cs typeface="Times New Roman" panose="02020603050405020304" pitchFamily="18" charset="0"/>
              </a:rPr>
              <a:t>The Complaint is filed against Stoned LLC and Grayson Carter &amp; Son Contracting, Inc. alleging the above-referenced historic churches and congregations will suffer imminent and irreparable harm in Defendants’ construction and operation of a limestone quarry and rock crushing facility in Belle Mina, Alabama.</a:t>
            </a:r>
          </a:p>
          <a:p>
            <a:pPr marL="0" lvl="1">
              <a:defRPr/>
            </a:pPr>
            <a:endPar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7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SELC argues that Defendants’ construction and operation of the limestone quarry and rock crushing facility will be in close proximity to homes and churches in Belle Mina.</a:t>
            </a:r>
          </a:p>
          <a:p>
            <a:pPr marL="0" lvl="1">
              <a:defRPr/>
            </a:pPr>
            <a:endParaRPr lang="en-US" sz="1400" dirty="0">
              <a:solidFill>
                <a:srgbClr val="444444"/>
              </a:solidFill>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C806D58D-1256-2DAD-D5FE-AB3A4412674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761772051"/>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B2E8D-27D7-1ED7-1AF1-3166A19A5B1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290B09C-46AE-D11F-60B7-085B96B57C19}"/>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03008F6D-BB2E-5088-8B7B-D17C73B9189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Alleged Indirect Trespass/Nuisance: Southern Environmental Law Center Limestone County, Alabama Circuit Court Action Addressing Proposed Limestone Quarry/Rock Crushing Facility</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FA226820-4559-8406-EE1E-B2D5EB125C3D}"/>
              </a:ext>
            </a:extLst>
          </p:cNvPr>
          <p:cNvSpPr txBox="1">
            <a:spLocks noChangeArrowheads="1"/>
          </p:cNvSpPr>
          <p:nvPr/>
        </p:nvSpPr>
        <p:spPr bwMode="auto">
          <a:xfrm>
            <a:off x="663388"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Complaint alleges the following causes of action:</a:t>
            </a: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1200150" lvl="3"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Nuisance.</a:t>
            </a:r>
          </a:p>
          <a:p>
            <a:pPr marL="1657350" lvl="4"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Flooding.</a:t>
            </a:r>
          </a:p>
          <a:p>
            <a:pPr marL="1657350" lvl="4"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Vibrations.</a:t>
            </a:r>
          </a:p>
          <a:p>
            <a:pPr marL="1657350" lvl="4"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Noise.</a:t>
            </a:r>
          </a:p>
          <a:p>
            <a:pPr marL="1657350" lvl="4"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Dust/particulate matter.</a:t>
            </a:r>
          </a:p>
          <a:p>
            <a:pPr marL="1657350" lvl="4"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Rendering of roads defective, unsafe, and dangerous.</a:t>
            </a:r>
          </a:p>
          <a:p>
            <a:pPr marL="1657350" lvl="4"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Decreasing the water levels of Limestone Creek.</a:t>
            </a:r>
          </a:p>
          <a:p>
            <a:pPr marL="1200150" lvl="3"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Indirect trespass.</a:t>
            </a: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SELC further alleges:</a:t>
            </a: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1200150" lvl="3"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Flooding from the Belle Mina Quarry operations will endanger and inconvenience Plaintiffs’ congregants and damage New Beginnings’ property.</a:t>
            </a:r>
          </a:p>
          <a:p>
            <a:pPr marL="1200150" lvl="3"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Blasting vibrations, noise, and dust from the Belle Mina Quarry operations will interfere with Plaintiffs’ ability to host worship services and fellowship events.</a:t>
            </a:r>
          </a:p>
          <a:p>
            <a:pPr marL="1200150" lvl="3"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Mooresville Road will be rendered defective and dangerous due to greatly increased truck traffic.</a:t>
            </a:r>
          </a:p>
          <a:p>
            <a:pPr marL="1200150" lvl="3"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Belle Mina Methodist will be injured by the likely decrease of water levels in Limestone Creek.</a:t>
            </a:r>
          </a:p>
          <a:p>
            <a:pPr marL="1200150" lvl="3"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Defendants cannot construct and operate the Belle Mina Quarry in a manner that would not create a nuisance to Plaintiffs.</a:t>
            </a:r>
            <a:endParaRPr lang="en-US" sz="1500" dirty="0">
              <a:solidFill>
                <a:srgbClr val="444444"/>
              </a:solidFill>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A57E5774-C46D-E30C-44A9-4F8901C0B12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919278114"/>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D950F-42D3-6D88-2451-46DC69F666A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4EE7631-E113-9379-AD99-D4CFB238D80D}"/>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D3355DDC-0087-E331-94C9-9870E0D71A5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6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Arkansas Air Enforcement: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6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Survey of Violations 2024-2025</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6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 </a:t>
            </a:r>
            <a:endParaRPr kumimoji="0" lang="en-US" sz="26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B4F19FFA-166F-C9AF-ADBD-3513ED67A191}"/>
              </a:ext>
            </a:extLst>
          </p:cNvPr>
          <p:cNvSpPr txBox="1">
            <a:spLocks noChangeArrowheads="1"/>
          </p:cNvSpPr>
          <p:nvPr/>
        </p:nvSpPr>
        <p:spPr bwMode="auto">
          <a:xfrm>
            <a:off x="800100" y="1371600"/>
            <a:ext cx="7734300" cy="51816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Exceeding Filterable PM emission limit.</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complete stack testing.</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Exceeding VOC limit.</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Facility changes without submission of a permit modification application.</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notify Arkansas Department of Energy and Environment – Division of Environmental Quality within 60 days of performing a source physical change.</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conduct annual opacity observations.</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Exceedance of the natural gas processing 12-month rolling total limit. </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Replacement of emergency generators without modifying the permit. </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meet Destruction Rate Efficiency of 98%.</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report upset conditions from thermal oxidizer emergency bypass.</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Exceedance of the formaldehyde and methanol emission rate limits. </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create records for biennial tune-ups.</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Exceedance of the permitted emission rate of ammonia.</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provide gas flow throughput records in semiannual reports. </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Installation of two unpermitted spray paint booths.</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provide records of quarterly 30-minute visible emissions inspection.</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Installation of incorrect drift eliminators.</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enter daily PM pressure drop.</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Exceeding throughput limits. </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maintain opacity records.</a:t>
            </a:r>
          </a:p>
          <a:p>
            <a:pPr marL="285750" lvl="1"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Failure to record pH records.</a:t>
            </a:r>
          </a:p>
          <a:p>
            <a:pPr marL="285750" lvl="1" indent="-285750">
              <a:buFont typeface="Arial" panose="020B0604020202020204" pitchFamily="34" charset="0"/>
              <a:buChar char="•"/>
              <a:defRPr/>
            </a:pPr>
            <a:endParaRPr lang="en-US" sz="1500" dirty="0">
              <a:solidFill>
                <a:srgbClr val="444444"/>
              </a:solidFill>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D5317BA8-2985-219A-FD3D-AA39B2431574}"/>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166318377"/>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B69F4-F8C1-3516-841D-33216D2AE2E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1794888-011D-FB05-9400-05A38ABBFCCD}"/>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5CF01AF1-551F-238A-BD90-93E61645A2C3}"/>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6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Arkansas Air Enforcement: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6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Survey of Violations 2024-2025</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6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 </a:t>
            </a:r>
            <a:endParaRPr kumimoji="0" lang="en-US" sz="26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1F5ADC3C-CB47-9391-87E7-E0CAA899C752}"/>
              </a:ext>
            </a:extLst>
          </p:cNvPr>
          <p:cNvSpPr txBox="1">
            <a:spLocks noChangeArrowheads="1"/>
          </p:cNvSpPr>
          <p:nvPr/>
        </p:nvSpPr>
        <p:spPr bwMode="auto">
          <a:xfrm>
            <a:off x="800100" y="1524000"/>
            <a:ext cx="7734300" cy="51816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Burning trade waste without the use of the air curtain incinerator.</a:t>
            </a: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Exceeding the VOC emission threshold required in a Title V Permit.</a:t>
            </a: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Failure to test engine within the 8,760 hours limit.</a:t>
            </a: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Failure to maintain 12-month rolling total record for gasoline storage tank.</a:t>
            </a: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Failure to follow leak detection and repair work practice standard requirements. </a:t>
            </a: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Failure to provide maintenance records.</a:t>
            </a: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Exceedance of the VE limit of 0% at the baghouse. </a:t>
            </a:r>
          </a:p>
          <a:p>
            <a:pPr marL="285750" lvl="1" indent="-28575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Exceedance of the emission rate limit and BACT emission rate limit for SO2 from a boiler</a:t>
            </a:r>
            <a:r>
              <a:rPr lang="en-US" sz="1500" dirty="0">
                <a:solidFill>
                  <a:srgbClr val="444444"/>
                </a:solidFill>
                <a:latin typeface="Times New Roman" panose="02020603050405020304" pitchFamily="18" charset="0"/>
                <a:cs typeface="Times New Roman" panose="02020603050405020304" pitchFamily="18" charset="0"/>
              </a:rPr>
              <a:t>.</a:t>
            </a:r>
            <a:br>
              <a:rPr lang="en-US" sz="1500" dirty="0">
                <a:solidFill>
                  <a:srgbClr val="444444"/>
                </a:solidFill>
                <a:latin typeface="Times New Roman" panose="02020603050405020304" pitchFamily="18" charset="0"/>
                <a:cs typeface="Times New Roman" panose="02020603050405020304" pitchFamily="18" charset="0"/>
              </a:rPr>
            </a:br>
            <a:endParaRPr lang="en-US" sz="1500" dirty="0">
              <a:solidFill>
                <a:srgbClr val="444444"/>
              </a:solidFill>
              <a:latin typeface="Times New Roman" panose="02020603050405020304" pitchFamily="18" charset="0"/>
              <a:cs typeface="Times New Roman" panose="02020603050405020304" pitchFamily="18" charset="0"/>
            </a:endParaRPr>
          </a:p>
          <a:p>
            <a:pPr marL="285750" lvl="1" indent="-285750">
              <a:buFont typeface="Arial" panose="020B0604020202020204" pitchFamily="34" charset="0"/>
              <a:buChar char="•"/>
              <a:defRPr/>
            </a:pPr>
            <a:endParaRPr lang="en-US" sz="1500" dirty="0">
              <a:solidFill>
                <a:srgbClr val="444444"/>
              </a:solidFill>
              <a:latin typeface="Times New Roman" panose="02020603050405020304" pitchFamily="18" charset="0"/>
              <a:cs typeface="Times New Roman" panose="02020603050405020304" pitchFamily="18" charset="0"/>
            </a:endParaRPr>
          </a:p>
          <a:p>
            <a:pPr indent="-457200">
              <a:buFont typeface="Arial" panose="020B0604020202020204" pitchFamily="34" charset="0"/>
              <a:buChar char="•"/>
              <a:defRPr/>
            </a:pPr>
            <a:r>
              <a:rPr lang="en-US" sz="1700" dirty="0">
                <a:solidFill>
                  <a:srgbClr val="444444"/>
                </a:solidFill>
                <a:latin typeface="Times New Roman" panose="02020603050405020304" pitchFamily="18" charset="0"/>
                <a:cs typeface="Times New Roman" panose="02020603050405020304" pitchFamily="18" charset="0"/>
              </a:rPr>
              <a:t>NOTE: Potential use of DEQ Self-Disclosure Program.</a:t>
            </a:r>
          </a:p>
          <a:p>
            <a:pPr marL="285750" lvl="1" indent="-285750">
              <a:buFont typeface="Arial" panose="020B0604020202020204" pitchFamily="34" charset="0"/>
              <a:buChar char="•"/>
              <a:defRPr/>
            </a:pPr>
            <a:endParaRPr lang="en-US" sz="1500" dirty="0">
              <a:solidFill>
                <a:srgbClr val="444444"/>
              </a:solidFill>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9DE168FB-C77D-D964-9A64-972FD525E46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70233676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9144000" cy="6858000"/>
          </a:xfrm>
          <a:prstGeom prst="rect">
            <a:avLst/>
          </a:prstGeom>
        </p:spPr>
      </p:pic>
      <p:sp>
        <p:nvSpPr>
          <p:cNvPr id="6" name="Rectangle 16"/>
          <p:cNvSpPr txBox="1">
            <a:spLocks noChangeArrowheads="1"/>
          </p:cNvSpPr>
          <p:nvPr/>
        </p:nvSpPr>
        <p:spPr bwMode="auto">
          <a:xfrm>
            <a:off x="685800" y="1592580"/>
            <a:ext cx="68580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eaLnBrk="1" hangingPunct="1">
              <a:spcBef>
                <a:spcPct val="20000"/>
              </a:spcBef>
              <a:defRPr/>
            </a:pPr>
            <a:endParaRPr kumimoji="0" lang="en-US" sz="1400" b="0" u="none" strike="noStrike" kern="0" cap="none" spc="0" normalizeH="0" baseline="0" noProof="0" dirty="0">
              <a:ln>
                <a:noFill/>
              </a:ln>
              <a:solidFill>
                <a:srgbClr val="00529F"/>
              </a:solidFill>
              <a:effectLst/>
              <a:uLnTx/>
              <a:uFillTx/>
              <a:latin typeface="+mn-lt"/>
              <a:ea typeface="+mn-ea"/>
              <a:cs typeface="+mn-cs"/>
            </a:endParaRPr>
          </a:p>
          <a:p>
            <a:pPr algn="just">
              <a:buNone/>
            </a:pPr>
            <a:r>
              <a:rPr lang="en-US" sz="2800" dirty="0">
                <a:latin typeface="Calibri" panose="020F0502020204030204" pitchFamily="34" charset="0"/>
              </a:rPr>
              <a:t>Source of information that often addresses issues relevant to solid/hazardous waste and recycling issues:</a:t>
            </a:r>
          </a:p>
          <a:p>
            <a:pPr algn="ctr">
              <a:buNone/>
            </a:pPr>
            <a:endParaRPr lang="en-US" sz="2800" dirty="0">
              <a:latin typeface="Calibri" panose="020F0502020204030204" pitchFamily="34" charset="0"/>
            </a:endParaRPr>
          </a:p>
          <a:p>
            <a:pPr algn="ctr">
              <a:buNone/>
            </a:pPr>
            <a:r>
              <a:rPr lang="en-US" sz="2800" dirty="0">
                <a:latin typeface="Calibri" panose="020F0502020204030204" pitchFamily="34" charset="0"/>
              </a:rPr>
              <a:t>Arkansas Environmental, Energy and Water Law Blog</a:t>
            </a:r>
          </a:p>
          <a:p>
            <a:pPr algn="ctr">
              <a:buNone/>
            </a:pPr>
            <a:r>
              <a:rPr lang="en-US" sz="2800" dirty="0">
                <a:solidFill>
                  <a:schemeClr val="tx2"/>
                </a:solidFill>
                <a:latin typeface="Calibri" panose="020F0502020204030204" pitchFamily="34" charset="0"/>
              </a:rPr>
              <a:t>http://www.mitchellwilliamslaw.com/blog</a:t>
            </a:r>
          </a:p>
          <a:p>
            <a:pPr algn="ctr">
              <a:buNone/>
            </a:pPr>
            <a:endParaRPr lang="en-US" dirty="0">
              <a:solidFill>
                <a:schemeClr val="tx2"/>
              </a:solidFill>
              <a:latin typeface="Calibri" panose="020F0502020204030204" pitchFamily="34" charset="0"/>
            </a:endParaRPr>
          </a:p>
          <a:p>
            <a:pPr algn="ctr">
              <a:buNone/>
            </a:pPr>
            <a:r>
              <a:rPr lang="en-US" dirty="0">
                <a:latin typeface="Calibri" panose="020F0502020204030204" pitchFamily="34" charset="0"/>
              </a:rPr>
              <a:t>Three posts five days a week</a:t>
            </a: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sz="1800" b="0" i="0" u="none" strike="noStrike" kern="0" cap="none" spc="0" normalizeH="0" baseline="0" noProof="0" dirty="0">
              <a:ln>
                <a:noFill/>
              </a:ln>
              <a:solidFill>
                <a:srgbClr val="00529F"/>
              </a:solidFill>
              <a:effectLst/>
              <a:uLnTx/>
              <a:uFillTx/>
              <a:latin typeface="+mn-lt"/>
              <a:ea typeface="+mn-ea"/>
              <a:cs typeface="+mn-cs"/>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a:t>
            </a:fld>
            <a:endParaRPr lang="en-US"/>
          </a:p>
        </p:txBody>
      </p:sp>
    </p:spTree>
    <p:extLst>
      <p:ext uri="{BB962C8B-B14F-4D97-AF65-F5344CB8AC3E}">
        <p14:creationId xmlns:p14="http://schemas.microsoft.com/office/powerpoint/2010/main" val="408784563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0508A-1F0A-0A44-EBEA-3C15F890059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9647F27-210D-9B0B-D342-AC11A06408A5}"/>
              </a:ext>
            </a:extLst>
          </p:cNvPr>
          <p:cNvPicPr>
            <a:picLocks noChangeAspect="1"/>
          </p:cNvPicPr>
          <p:nvPr/>
        </p:nvPicPr>
        <p:blipFill>
          <a:blip r:embed="rId3"/>
          <a:stretch>
            <a:fillRect/>
          </a:stretch>
        </p:blipFill>
        <p:spPr>
          <a:xfrm>
            <a:off x="0" y="0"/>
            <a:ext cx="9144000" cy="6858000"/>
          </a:xfrm>
          <a:prstGeom prst="rect">
            <a:avLst/>
          </a:prstGeom>
        </p:spPr>
      </p:pic>
      <p:sp>
        <p:nvSpPr>
          <p:cNvPr id="6" name="Rectangle 16">
            <a:extLst>
              <a:ext uri="{FF2B5EF4-FFF2-40B4-BE49-F238E27FC236}">
                <a16:creationId xmlns:a16="http://schemas.microsoft.com/office/drawing/2014/main" id="{2C79C8E6-30A9-2DF9-EFBF-15A2CCBCFA2A}"/>
              </a:ext>
            </a:extLst>
          </p:cNvPr>
          <p:cNvSpPr txBox="1">
            <a:spLocks noChangeArrowheads="1"/>
          </p:cNvSpPr>
          <p:nvPr/>
        </p:nvSpPr>
        <p:spPr bwMode="auto">
          <a:xfrm>
            <a:off x="685800" y="1592580"/>
            <a:ext cx="68580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eaLnBrk="1" hangingPunct="1">
              <a:spcBef>
                <a:spcPct val="20000"/>
              </a:spcBef>
              <a:defRPr/>
            </a:pPr>
            <a:endParaRPr kumimoji="0" lang="en-US" sz="1400" b="0" u="none" strike="noStrike" kern="0" cap="none" spc="0" normalizeH="0" baseline="0" noProof="0" dirty="0">
              <a:ln>
                <a:noFill/>
              </a:ln>
              <a:solidFill>
                <a:srgbClr val="00529F"/>
              </a:solidFill>
              <a:effectLst/>
              <a:uLnTx/>
              <a:uFillTx/>
              <a:latin typeface="+mn-lt"/>
              <a:ea typeface="+mn-ea"/>
              <a:cs typeface="+mn-cs"/>
            </a:endParaRPr>
          </a:p>
          <a:p>
            <a:pPr algn="ctr">
              <a:buNone/>
            </a:pPr>
            <a:endParaRPr lang="en-US" sz="3000" b="1" dirty="0">
              <a:latin typeface="Calibri" panose="020F0502020204030204" pitchFamily="34" charset="0"/>
            </a:endParaRPr>
          </a:p>
          <a:p>
            <a:pPr algn="ctr">
              <a:buNone/>
            </a:pPr>
            <a:endParaRPr lang="en-US" sz="3000" b="1" dirty="0">
              <a:latin typeface="Calibri" panose="020F0502020204030204" pitchFamily="34" charset="0"/>
            </a:endParaRPr>
          </a:p>
          <a:p>
            <a:pPr algn="ctr">
              <a:buNone/>
            </a:pPr>
            <a:endParaRPr lang="en-US" sz="3000" b="1" dirty="0">
              <a:latin typeface="Calibri" panose="020F0502020204030204" pitchFamily="34" charset="0"/>
            </a:endParaRPr>
          </a:p>
          <a:p>
            <a:pPr algn="ctr">
              <a:buNone/>
            </a:pPr>
            <a:r>
              <a:rPr lang="en-US" sz="3000" b="1" dirty="0">
                <a:latin typeface="Calibri" panose="020F0502020204030204" pitchFamily="34" charset="0"/>
              </a:rPr>
              <a:t>SIPS/BACT/NSR</a:t>
            </a: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sz="1800" b="0" i="0" u="none" strike="noStrike" kern="0" cap="none" spc="0" normalizeH="0" baseline="0" noProof="0" dirty="0">
              <a:ln>
                <a:noFill/>
              </a:ln>
              <a:solidFill>
                <a:srgbClr val="00529F"/>
              </a:solidFill>
              <a:effectLst/>
              <a:uLnTx/>
              <a:uFillTx/>
              <a:latin typeface="+mn-lt"/>
              <a:ea typeface="+mn-ea"/>
              <a:cs typeface="+mn-cs"/>
            </a:endParaRPr>
          </a:p>
        </p:txBody>
      </p:sp>
      <p:sp>
        <p:nvSpPr>
          <p:cNvPr id="2" name="Slide Number Placeholder 1">
            <a:extLst>
              <a:ext uri="{FF2B5EF4-FFF2-40B4-BE49-F238E27FC236}">
                <a16:creationId xmlns:a16="http://schemas.microsoft.com/office/drawing/2014/main" id="{4DCBE36E-4239-40D8-019D-AE29430168E4}"/>
              </a:ext>
            </a:extLst>
          </p:cNvPr>
          <p:cNvSpPr>
            <a:spLocks noGrp="1"/>
          </p:cNvSpPr>
          <p:nvPr>
            <p:ph type="sldNum" sz="quarter" idx="12"/>
          </p:nvPr>
        </p:nvSpPr>
        <p:spPr/>
        <p:txBody>
          <a:bodyPr/>
          <a:lstStyle/>
          <a:p>
            <a:pPr>
              <a:defRPr/>
            </a:pPr>
            <a:fld id="{3A28622A-868B-4626-B788-F10EB9D3EEB5}" type="slidenum">
              <a:rPr lang="en-US" smtClean="0"/>
              <a:pPr>
                <a:defRPr/>
              </a:pPr>
              <a:t>5</a:t>
            </a:fld>
            <a:endParaRPr lang="en-US"/>
          </a:p>
        </p:txBody>
      </p:sp>
    </p:spTree>
    <p:extLst>
      <p:ext uri="{BB962C8B-B14F-4D97-AF65-F5344CB8AC3E}">
        <p14:creationId xmlns:p14="http://schemas.microsoft.com/office/powerpoint/2010/main" val="154707587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A78FE-737C-27E9-B5A1-47F4C9E538B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A63CBE4-AD97-AF73-9A74-26F69EABE330}"/>
              </a:ext>
            </a:extLst>
          </p:cNvPr>
          <p:cNvPicPr>
            <a:picLocks noChangeAspect="1"/>
          </p:cNvPicPr>
          <p:nvPr/>
        </p:nvPicPr>
        <p:blipFill>
          <a:blip r:embed="rId3"/>
          <a:stretch>
            <a:fillRect/>
          </a:stretch>
        </p:blipFill>
        <p:spPr>
          <a:xfrm>
            <a:off x="0" y="0"/>
            <a:ext cx="9144000" cy="6858000"/>
          </a:xfrm>
          <a:prstGeom prst="rect">
            <a:avLst/>
          </a:prstGeom>
        </p:spPr>
      </p:pic>
      <p:sp>
        <p:nvSpPr>
          <p:cNvPr id="6" name="Rectangle 16">
            <a:extLst>
              <a:ext uri="{FF2B5EF4-FFF2-40B4-BE49-F238E27FC236}">
                <a16:creationId xmlns:a16="http://schemas.microsoft.com/office/drawing/2014/main" id="{4313C4BB-F3F0-EADD-4E17-16F0A9F276D6}"/>
              </a:ext>
            </a:extLst>
          </p:cNvPr>
          <p:cNvSpPr txBox="1">
            <a:spLocks noChangeArrowheads="1"/>
          </p:cNvSpPr>
          <p:nvPr/>
        </p:nvSpPr>
        <p:spPr bwMode="auto">
          <a:xfrm>
            <a:off x="685800" y="1592580"/>
            <a:ext cx="68580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eaLnBrk="1" hangingPunct="1">
              <a:spcBef>
                <a:spcPct val="20000"/>
              </a:spcBef>
              <a:defRPr/>
            </a:pPr>
            <a:endParaRPr kumimoji="0" lang="en-US" sz="1400" b="0" u="none" strike="noStrike" kern="0" cap="none" spc="0" normalizeH="0" baseline="0" noProof="0" dirty="0">
              <a:ln>
                <a:noFill/>
              </a:ln>
              <a:solidFill>
                <a:srgbClr val="00529F"/>
              </a:solidFill>
              <a:effectLst/>
              <a:uLnTx/>
              <a:uFillTx/>
              <a:latin typeface="+mn-lt"/>
              <a:ea typeface="+mn-ea"/>
              <a:cs typeface="+mn-cs"/>
            </a:endParaRPr>
          </a:p>
          <a:p>
            <a:pPr algn="ctr">
              <a:buNone/>
            </a:pPr>
            <a:endParaRPr lang="en-US" sz="3000" b="1" dirty="0">
              <a:latin typeface="Calibri" panose="020F0502020204030204" pitchFamily="34" charset="0"/>
            </a:endParaRPr>
          </a:p>
          <a:p>
            <a:pPr algn="ctr">
              <a:buNone/>
            </a:pPr>
            <a:endParaRPr lang="en-US" sz="3000" b="1" dirty="0">
              <a:latin typeface="Calibri" panose="020F0502020204030204" pitchFamily="34" charset="0"/>
            </a:endParaRPr>
          </a:p>
          <a:p>
            <a:pPr algn="ctr">
              <a:buNone/>
            </a:pPr>
            <a:endParaRPr lang="en-US" sz="3000" b="1" dirty="0">
              <a:latin typeface="Calibri" panose="020F0502020204030204" pitchFamily="34" charset="0"/>
            </a:endParaRPr>
          </a:p>
          <a:p>
            <a:pPr algn="ctr">
              <a:buNone/>
            </a:pPr>
            <a:r>
              <a:rPr lang="en-US" sz="3000" b="1" dirty="0">
                <a:latin typeface="Calibri" panose="020F0502020204030204" pitchFamily="34" charset="0"/>
              </a:rPr>
              <a:t>What is BACT?</a:t>
            </a: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sz="1800" b="0" i="0" u="none" strike="noStrike" kern="0" cap="none" spc="0" normalizeH="0" baseline="0" noProof="0" dirty="0">
              <a:ln>
                <a:noFill/>
              </a:ln>
              <a:solidFill>
                <a:srgbClr val="00529F"/>
              </a:solidFill>
              <a:effectLst/>
              <a:uLnTx/>
              <a:uFillTx/>
              <a:latin typeface="+mn-lt"/>
              <a:ea typeface="+mn-ea"/>
              <a:cs typeface="+mn-cs"/>
            </a:endParaRPr>
          </a:p>
        </p:txBody>
      </p:sp>
      <p:sp>
        <p:nvSpPr>
          <p:cNvPr id="2" name="Slide Number Placeholder 1">
            <a:extLst>
              <a:ext uri="{FF2B5EF4-FFF2-40B4-BE49-F238E27FC236}">
                <a16:creationId xmlns:a16="http://schemas.microsoft.com/office/drawing/2014/main" id="{A70089E4-D47A-9183-AF9F-2912ED0E1181}"/>
              </a:ext>
            </a:extLst>
          </p:cNvPr>
          <p:cNvSpPr>
            <a:spLocks noGrp="1"/>
          </p:cNvSpPr>
          <p:nvPr>
            <p:ph type="sldNum" sz="quarter" idx="12"/>
          </p:nvPr>
        </p:nvSpPr>
        <p:spPr/>
        <p:txBody>
          <a:bodyPr/>
          <a:lstStyle/>
          <a:p>
            <a:pPr>
              <a:defRPr/>
            </a:pPr>
            <a:fld id="{3A28622A-868B-4626-B788-F10EB9D3EEB5}" type="slidenum">
              <a:rPr lang="en-US" smtClean="0"/>
              <a:pPr>
                <a:defRPr/>
              </a:pPr>
              <a:t>6</a:t>
            </a:fld>
            <a:endParaRPr lang="en-US"/>
          </a:p>
        </p:txBody>
      </p:sp>
    </p:spTree>
    <p:extLst>
      <p:ext uri="{BB962C8B-B14F-4D97-AF65-F5344CB8AC3E}">
        <p14:creationId xmlns:p14="http://schemas.microsoft.com/office/powerpoint/2010/main" val="18611346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44A7B-B4DE-AE05-7F72-7687C17D92F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A4F001B-9E58-646E-FA1D-67D89C2C76FC}"/>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C89B28D4-D120-0B2F-72C3-52A3B74C970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PSD/Clean Air Act: Texas Supreme Court Addresses “BACT”</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6666184B-98DE-C9C2-7C28-3DA2F560AC75}"/>
              </a:ext>
            </a:extLst>
          </p:cNvPr>
          <p:cNvSpPr txBox="1">
            <a:spLocks noChangeArrowheads="1"/>
          </p:cNvSpPr>
          <p:nvPr/>
        </p:nvSpPr>
        <p:spPr bwMode="auto">
          <a:xfrm>
            <a:off x="800100"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0" lvl="1">
              <a:defRPr/>
            </a:pPr>
            <a:r>
              <a:rPr kumimoji="0" lang="en-US" sz="16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Texas Supreme Court addressed in Port Arthur Community Action Network v. TCEQ addressed what is BACT for a liquified natural plant. </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lang="en-US" sz="1600" dirty="0">
                <a:solidFill>
                  <a:srgbClr val="444444"/>
                </a:solidFill>
                <a:latin typeface="Times New Roman" panose="02020603050405020304" pitchFamily="18" charset="0"/>
                <a:cs typeface="Times New Roman" panose="02020603050405020304" pitchFamily="18" charset="0"/>
              </a:rPr>
              <a:t>Opponents argued that the BACT determination by TCEQ was flawed because another similar facility had been permitted with lower emission limits. </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lang="en-US" sz="1600" dirty="0">
                <a:solidFill>
                  <a:srgbClr val="444444"/>
                </a:solidFill>
                <a:latin typeface="Times New Roman" panose="02020603050405020304" pitchFamily="18" charset="0"/>
                <a:cs typeface="Times New Roman" panose="02020603050405020304" pitchFamily="18" charset="0"/>
              </a:rPr>
              <a:t>The Texas Court concludes that nothing in the definition of BACT requires that a pollution control technology’s capability of operating in the future is relevant to the analysis. </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lang="en-US" sz="1600" dirty="0">
                <a:solidFill>
                  <a:srgbClr val="444444"/>
                </a:solidFill>
                <a:latin typeface="Times New Roman" panose="02020603050405020304" pitchFamily="18" charset="0"/>
                <a:cs typeface="Times New Roman" panose="02020603050405020304" pitchFamily="18" charset="0"/>
              </a:rPr>
              <a:t>BACT was held to be a technology that has been proven through experience and research to be:</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Operational.</a:t>
            </a:r>
          </a:p>
          <a:p>
            <a:pPr marL="1200150" lvl="3"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Obtainable.</a:t>
            </a:r>
          </a:p>
          <a:p>
            <a:pPr marL="1200150" lvl="3" indent="-285750">
              <a:buFont typeface="Arial" panose="020B0604020202020204" pitchFamily="34" charset="0"/>
              <a:buChar char="•"/>
              <a:defRPr/>
            </a:pPr>
            <a:r>
              <a:rPr lang="en-US" sz="1600" dirty="0">
                <a:solidFill>
                  <a:srgbClr val="444444"/>
                </a:solidFill>
                <a:latin typeface="Times New Roman" panose="02020603050405020304" pitchFamily="18" charset="0"/>
                <a:cs typeface="Times New Roman" panose="02020603050405020304" pitchFamily="18" charset="0"/>
              </a:rPr>
              <a:t>Capable of reducing emissions.</a:t>
            </a:r>
          </a:p>
          <a:p>
            <a:pPr marL="1200150" lvl="3" indent="-285750">
              <a:buFont typeface="Arial" panose="020B0604020202020204" pitchFamily="34" charset="0"/>
              <a:buChar char="•"/>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lang="en-US" sz="1600" dirty="0">
                <a:solidFill>
                  <a:srgbClr val="444444"/>
                </a:solidFill>
                <a:latin typeface="Times New Roman" panose="02020603050405020304" pitchFamily="18" charset="0"/>
                <a:cs typeface="Times New Roman" panose="02020603050405020304" pitchFamily="18" charset="0"/>
              </a:rPr>
              <a:t>I.E., must have been proven in the real world – not a technology that may operate in the future. </a:t>
            </a:r>
          </a:p>
          <a:p>
            <a:pPr marL="0" lvl="1">
              <a:defRPr/>
            </a:pPr>
            <a:endParaRPr lang="en-US" sz="1600" dirty="0">
              <a:solidFill>
                <a:srgbClr val="444444"/>
              </a:solidFill>
              <a:latin typeface="Times New Roman" panose="02020603050405020304" pitchFamily="18" charset="0"/>
              <a:cs typeface="Times New Roman" panose="02020603050405020304" pitchFamily="18" charset="0"/>
            </a:endParaRPr>
          </a:p>
          <a:p>
            <a:pPr marL="0" lvl="1">
              <a:defRPr/>
            </a:pPr>
            <a:r>
              <a:rPr lang="en-US" sz="1600" dirty="0">
                <a:solidFill>
                  <a:srgbClr val="444444"/>
                </a:solidFill>
                <a:latin typeface="Times New Roman" panose="02020603050405020304" pitchFamily="18" charset="0"/>
                <a:cs typeface="Times New Roman" panose="02020603050405020304" pitchFamily="18" charset="0"/>
              </a:rPr>
              <a:t>However, BACT at a previously permitted site is relevant. </a:t>
            </a:r>
          </a:p>
        </p:txBody>
      </p:sp>
      <p:sp>
        <p:nvSpPr>
          <p:cNvPr id="2" name="Slide Number Placeholder 1">
            <a:extLst>
              <a:ext uri="{FF2B5EF4-FFF2-40B4-BE49-F238E27FC236}">
                <a16:creationId xmlns:a16="http://schemas.microsoft.com/office/drawing/2014/main" id="{1CC76F1B-D368-3B7C-7CF2-CA2166B799B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408030648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A1EB2-0750-D931-0B55-FD06297A51F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A73350D-40C3-07F6-F607-ADEA360E38EF}"/>
              </a:ext>
            </a:extLst>
          </p:cNvPr>
          <p:cNvPicPr>
            <a:picLocks noChangeAspect="1"/>
          </p:cNvPicPr>
          <p:nvPr/>
        </p:nvPicPr>
        <p:blipFill>
          <a:blip r:embed="rId3"/>
          <a:stretch>
            <a:fillRect/>
          </a:stretch>
        </p:blipFill>
        <p:spPr>
          <a:xfrm>
            <a:off x="0" y="0"/>
            <a:ext cx="9144000" cy="6858000"/>
          </a:xfrm>
          <a:prstGeom prst="rect">
            <a:avLst/>
          </a:prstGeom>
        </p:spPr>
      </p:pic>
      <p:sp>
        <p:nvSpPr>
          <p:cNvPr id="6" name="Rectangle 16">
            <a:extLst>
              <a:ext uri="{FF2B5EF4-FFF2-40B4-BE49-F238E27FC236}">
                <a16:creationId xmlns:a16="http://schemas.microsoft.com/office/drawing/2014/main" id="{3CDA14AE-27DC-F4CD-380F-A1634D092569}"/>
              </a:ext>
            </a:extLst>
          </p:cNvPr>
          <p:cNvSpPr txBox="1">
            <a:spLocks noChangeArrowheads="1"/>
          </p:cNvSpPr>
          <p:nvPr/>
        </p:nvSpPr>
        <p:spPr bwMode="auto">
          <a:xfrm>
            <a:off x="685800" y="1592580"/>
            <a:ext cx="68580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eaLnBrk="1" hangingPunct="1">
              <a:spcBef>
                <a:spcPct val="20000"/>
              </a:spcBef>
              <a:defRPr/>
            </a:pPr>
            <a:endParaRPr kumimoji="0" lang="en-US" sz="1400" b="0" u="none" strike="noStrike" kern="0" cap="none" spc="0" normalizeH="0" baseline="0" noProof="0" dirty="0">
              <a:ln>
                <a:noFill/>
              </a:ln>
              <a:solidFill>
                <a:srgbClr val="00529F"/>
              </a:solidFill>
              <a:effectLst/>
              <a:uLnTx/>
              <a:uFillTx/>
              <a:latin typeface="+mn-lt"/>
              <a:ea typeface="+mn-ea"/>
              <a:cs typeface="+mn-cs"/>
            </a:endParaRPr>
          </a:p>
          <a:p>
            <a:pPr algn="ctr">
              <a:buNone/>
            </a:pPr>
            <a:endParaRPr lang="en-US" sz="3000" b="1" dirty="0">
              <a:latin typeface="Calibri" panose="020F0502020204030204" pitchFamily="34" charset="0"/>
            </a:endParaRPr>
          </a:p>
          <a:p>
            <a:pPr algn="ctr">
              <a:buNone/>
            </a:pPr>
            <a:endParaRPr lang="en-US" sz="3000" b="1" dirty="0">
              <a:latin typeface="Calibri" panose="020F0502020204030204" pitchFamily="34" charset="0"/>
            </a:endParaRPr>
          </a:p>
          <a:p>
            <a:pPr algn="ctr">
              <a:buNone/>
            </a:pPr>
            <a:endParaRPr lang="en-US" sz="3000" b="1" dirty="0">
              <a:latin typeface="Calibri" panose="020F0502020204030204" pitchFamily="34" charset="0"/>
            </a:endParaRPr>
          </a:p>
          <a:p>
            <a:pPr algn="ctr">
              <a:buNone/>
            </a:pPr>
            <a:r>
              <a:rPr lang="en-US" sz="3000" b="1" dirty="0">
                <a:latin typeface="Calibri" panose="020F0502020204030204" pitchFamily="34" charset="0"/>
              </a:rPr>
              <a:t>SIP</a:t>
            </a: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sz="1800" b="0" i="0" u="none" strike="noStrike" kern="0" cap="none" spc="0" normalizeH="0" baseline="0" noProof="0" dirty="0">
              <a:ln>
                <a:noFill/>
              </a:ln>
              <a:solidFill>
                <a:srgbClr val="00529F"/>
              </a:solidFill>
              <a:effectLst/>
              <a:uLnTx/>
              <a:uFillTx/>
              <a:latin typeface="+mn-lt"/>
              <a:ea typeface="+mn-ea"/>
              <a:cs typeface="+mn-cs"/>
            </a:endParaRPr>
          </a:p>
        </p:txBody>
      </p:sp>
      <p:sp>
        <p:nvSpPr>
          <p:cNvPr id="2" name="Slide Number Placeholder 1">
            <a:extLst>
              <a:ext uri="{FF2B5EF4-FFF2-40B4-BE49-F238E27FC236}">
                <a16:creationId xmlns:a16="http://schemas.microsoft.com/office/drawing/2014/main" id="{9C371F55-41A4-837C-AFF6-0ED47D2ADDD6}"/>
              </a:ext>
            </a:extLst>
          </p:cNvPr>
          <p:cNvSpPr>
            <a:spLocks noGrp="1"/>
          </p:cNvSpPr>
          <p:nvPr>
            <p:ph type="sldNum" sz="quarter" idx="12"/>
          </p:nvPr>
        </p:nvSpPr>
        <p:spPr/>
        <p:txBody>
          <a:bodyPr/>
          <a:lstStyle/>
          <a:p>
            <a:pPr>
              <a:defRPr/>
            </a:pPr>
            <a:fld id="{3A28622A-868B-4626-B788-F10EB9D3EEB5}" type="slidenum">
              <a:rPr lang="en-US" smtClean="0"/>
              <a:pPr>
                <a:defRPr/>
              </a:pPr>
              <a:t>8</a:t>
            </a:fld>
            <a:endParaRPr lang="en-US"/>
          </a:p>
        </p:txBody>
      </p:sp>
    </p:spTree>
    <p:extLst>
      <p:ext uri="{BB962C8B-B14F-4D97-AF65-F5344CB8AC3E}">
        <p14:creationId xmlns:p14="http://schemas.microsoft.com/office/powerpoint/2010/main" val="22918654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BD0AC-2833-F7F2-DCEC-D5B614FBBB4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7EF9369-9BF7-C634-7897-833FF8F6E0E2}"/>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04A94402-1993-F650-F9F7-A40E4627BC07}"/>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2000" b="1" dirty="0">
                <a:solidFill>
                  <a:srgbClr val="FFFFFF"/>
                </a:solidFill>
                <a:latin typeface="Calibri"/>
                <a:cs typeface="Arial"/>
              </a:rPr>
              <a:t>Colorado SIP Language/Commencement of Operation</a:t>
            </a:r>
            <a:r>
              <a:rPr kumimoji="0" lang="en-US" sz="2000" b="1" i="0" u="none" strike="noStrike" kern="1200" cap="none" spc="0" normalizeH="0" baseline="0" noProof="0" dirty="0">
                <a:ln>
                  <a:noFill/>
                </a:ln>
                <a:solidFill>
                  <a:srgbClr val="FFFFFF"/>
                </a:solidFill>
                <a:effectLst/>
                <a:uLnTx/>
                <a:uFillTx/>
                <a:latin typeface="Calibri"/>
                <a:ea typeface="ＭＳ Ｐゴシック" pitchFamily="1" charset="-128"/>
                <a:cs typeface="Arial"/>
              </a:rPr>
              <a:t>: Center for Biological Diversity v. EPA</a:t>
            </a:r>
            <a:endParaRPr kumimoji="0" lang="en-US" sz="2000" b="1" i="0" u="none" strike="noStrike" kern="1200" cap="all" spc="0" normalizeH="0" baseline="0" noProof="0" dirty="0">
              <a:ln>
                <a:noFill/>
              </a:ln>
              <a:solidFill>
                <a:srgbClr val="FFFFFF"/>
              </a:solidFill>
              <a:effectLst/>
              <a:uLnTx/>
              <a:uFillTx/>
              <a:latin typeface="Calibri"/>
              <a:ea typeface="ＭＳ Ｐゴシック" pitchFamily="1" charset="-128"/>
              <a:cs typeface="Times New Roman" panose="02020603050405020304" pitchFamily="18" charset="0"/>
            </a:endParaRPr>
          </a:p>
        </p:txBody>
      </p:sp>
      <p:sp>
        <p:nvSpPr>
          <p:cNvPr id="6" name="Rectangle 16">
            <a:extLst>
              <a:ext uri="{FF2B5EF4-FFF2-40B4-BE49-F238E27FC236}">
                <a16:creationId xmlns:a16="http://schemas.microsoft.com/office/drawing/2014/main" id="{9F4DD46D-1FE0-C481-77CA-C5AE297DFCB9}"/>
              </a:ext>
            </a:extLst>
          </p:cNvPr>
          <p:cNvSpPr txBox="1">
            <a:spLocks noChangeArrowheads="1"/>
          </p:cNvSpPr>
          <p:nvPr/>
        </p:nvSpPr>
        <p:spPr bwMode="auto">
          <a:xfrm>
            <a:off x="800100" y="1371600"/>
            <a:ext cx="7734300" cy="5334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2019 revision </a:t>
            </a:r>
            <a:r>
              <a:rPr lang="en-US" sz="1500" dirty="0">
                <a:solidFill>
                  <a:srgbClr val="444444"/>
                </a:solidFill>
                <a:latin typeface="Times New Roman" panose="02020603050405020304" pitchFamily="18" charset="0"/>
                <a:cs typeface="Times New Roman" panose="02020603050405020304" pitchFamily="18" charset="0"/>
              </a:rPr>
              <a:t>Colorado SIP</a:t>
            </a: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 added language to the definition of the term commencement of operation. Before the revision, the definition had stated: “A new source commences operation when it first conducts the activity that it was designed and permitted for (i.e., producing cement or generating electricity).” The revision added a second sentence:</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In addition, for oil and gas well production facilities, commencement of operations is the date any permanent production equipment is in use and product is consistently flowing to sales lines, gathering lines or storage tanks from the first producing well at the stationary source, but no later than the end of well completion operations (including flowback).</a:t>
            </a:r>
          </a:p>
          <a:p>
            <a:pPr marL="1200150" lvl="3" indent="-285750">
              <a:buFont typeface="Arial" panose="020B0604020202020204" pitchFamily="34" charset="0"/>
              <a:buChar char="•"/>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The Center contends that the revised definition creates a new exclusion for pollutants emitted before a well starts producing.</a:t>
            </a:r>
          </a:p>
          <a:p>
            <a:pPr marL="0" lvl="1">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Colorado argued that the revisions didn't create the alleged environmental problems because</a:t>
            </a:r>
          </a:p>
          <a:p>
            <a:pPr marL="0" lvl="1">
              <a:defRPr/>
            </a:pPr>
            <a:endPar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endParaRPr>
          </a:p>
          <a:p>
            <a:pPr marL="914400" lvl="3">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 the revised definition hadn't changed the method of calculating potential emissions and</a:t>
            </a:r>
          </a:p>
          <a:p>
            <a:pPr marL="914400" lvl="3">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 the Center is relying on emissions from nonroad engines even though they are exempt from regulations.</a:t>
            </a:r>
          </a:p>
          <a:p>
            <a:pPr marL="914400" lvl="3">
              <a:defRPr/>
            </a:pPr>
            <a:endParaRPr lang="en-US" sz="1500" dirty="0">
              <a:solidFill>
                <a:srgbClr val="444444"/>
              </a:solidFill>
              <a:latin typeface="Times New Roman" panose="02020603050405020304" pitchFamily="18" charset="0"/>
              <a:cs typeface="Times New Roman" panose="02020603050405020304" pitchFamily="18" charset="0"/>
            </a:endParaRPr>
          </a:p>
          <a:p>
            <a:pPr marL="0" lvl="1">
              <a:defRPr/>
            </a:pP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T</a:t>
            </a:r>
            <a:r>
              <a:rPr lang="en-US" sz="1500" dirty="0">
                <a:solidFill>
                  <a:srgbClr val="444444"/>
                </a:solidFill>
                <a:latin typeface="Times New Roman" panose="02020603050405020304" pitchFamily="18" charset="0"/>
                <a:cs typeface="Times New Roman" panose="02020603050405020304" pitchFamily="18" charset="0"/>
              </a:rPr>
              <a:t>he</a:t>
            </a:r>
            <a:r>
              <a:rPr kumimoji="0" lang="en-US" sz="1500" b="0" i="0" u="none" strike="noStrike" kern="1200" cap="none" spc="0" normalizeH="0" baseline="0" noProof="0" dirty="0">
                <a:ln>
                  <a:noFill/>
                </a:ln>
                <a:solidFill>
                  <a:srgbClr val="444444"/>
                </a:solidFill>
                <a:effectLst/>
                <a:uLnTx/>
                <a:uFillTx/>
                <a:latin typeface="Times New Roman" panose="02020603050405020304" pitchFamily="18" charset="0"/>
                <a:ea typeface="ＭＳ Ｐゴシック" pitchFamily="1" charset="-128"/>
                <a:cs typeface="Times New Roman" panose="02020603050405020304" pitchFamily="18" charset="0"/>
              </a:rPr>
              <a:t> EPA was found to have not independently assessed the first explanation or rely on the second one.</a:t>
            </a:r>
          </a:p>
        </p:txBody>
      </p:sp>
      <p:sp>
        <p:nvSpPr>
          <p:cNvPr id="2" name="Slide Number Placeholder 1">
            <a:extLst>
              <a:ext uri="{FF2B5EF4-FFF2-40B4-BE49-F238E27FC236}">
                <a16:creationId xmlns:a16="http://schemas.microsoft.com/office/drawing/2014/main" id="{74AB7471-0701-AAD6-F058-AB4796CE611D}"/>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Arial"/>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400" b="0" i="0" u="none" strike="noStrike" kern="1200" cap="none" spc="0" normalizeH="0" baseline="0" noProof="0" dirty="0">
              <a:ln>
                <a:noFill/>
              </a:ln>
              <a:solidFill>
                <a:srgbClr val="000000"/>
              </a:solidFill>
              <a:effectLst/>
              <a:uLnTx/>
              <a:uFillTx/>
              <a:latin typeface="Arial"/>
              <a:ea typeface="ＭＳ Ｐゴシック" pitchFamily="1" charset="-128"/>
              <a:cs typeface="Arial"/>
            </a:endParaRPr>
          </a:p>
        </p:txBody>
      </p:sp>
    </p:spTree>
    <p:extLst>
      <p:ext uri="{BB962C8B-B14F-4D97-AF65-F5344CB8AC3E}">
        <p14:creationId xmlns:p14="http://schemas.microsoft.com/office/powerpoint/2010/main" val="390799459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9045.0"/>
  <p:tag name="AS_RELEASE_DATE" val="2021.03.14"/>
  <p:tag name="AS_TITLE" val="Aspose.Slides for .NET 4.0 Client Profile"/>
  <p:tag name="AS_VERSION" val="21.3"/>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CB39606336ACA48AEC084E49B4107D3" ma:contentTypeVersion="0" ma:contentTypeDescription="Create a new document." ma:contentTypeScope="" ma:versionID="fc1e127fc969336b049572a3cfb2339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6EDA48-FD88-40FA-B052-781403BB736C}">
  <ds:schemaRefs>
    <ds:schemaRef ds:uri="http://www.w3.org/XML/1998/namespace"/>
    <ds:schemaRef ds:uri="http://schemas.openxmlformats.org/package/2006/metadata/core-properties"/>
    <ds:schemaRef ds:uri="http://schemas.microsoft.com/office/2006/metadata/properties"/>
    <ds:schemaRef ds:uri="http://schemas.microsoft.com/office/2006/documentManagement/types"/>
    <ds:schemaRef ds:uri="http://purl.org/dc/terms/"/>
    <ds:schemaRef ds:uri="http://purl.org/dc/dcmitype/"/>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45716CAC-0CF9-475A-B8B7-82F6DDA091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667A116E-FDED-4564-83F3-B5E6810454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215</TotalTime>
  <Words>4880</Words>
  <Application>Microsoft Office PowerPoint</Application>
  <PresentationFormat>On-screen Show (4:3)</PresentationFormat>
  <Paragraphs>480</Paragraphs>
  <Slides>38</Slides>
  <Notes>38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38</vt:i4>
      </vt:variant>
    </vt:vector>
  </HeadingPairs>
  <TitlesOfParts>
    <vt:vector size="46" baseType="lpstr">
      <vt:lpstr>Arial</vt:lpstr>
      <vt:lpstr>Calibri</vt:lpstr>
      <vt:lpstr>freight-sans-pro</vt:lpstr>
      <vt:lpstr>HelveticaNeueLT Com 25 UltLt</vt:lpstr>
      <vt:lpstr>Times New Roman</vt:lpstr>
      <vt:lpstr>Wingdings 3</vt:lpstr>
      <vt:lpstr>Blank Presentation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Andrew Elsworth</dc:creator>
  <cp:lastModifiedBy>Andrew Elsworth</cp:lastModifiedBy>
  <cp:revision>2</cp:revision>
  <cp:lastPrinted>2025-10-06T16:02:36Z</cp:lastPrinted>
  <dcterms:created xsi:type="dcterms:W3CDTF">1601-01-01T00:00:00Z</dcterms:created>
  <dcterms:modified xsi:type="dcterms:W3CDTF">2025-10-06T16:25:06Z</dcterms:modified>
</cp:coreProperties>
</file>